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1" r:id="rId1"/>
  </p:sldMasterIdLst>
  <p:notesMasterIdLst>
    <p:notesMasterId r:id="rId35"/>
  </p:notesMasterIdLst>
  <p:handoutMasterIdLst>
    <p:handoutMasterId r:id="rId36"/>
  </p:handoutMasterIdLst>
  <p:sldIdLst>
    <p:sldId id="290" r:id="rId2"/>
    <p:sldId id="363" r:id="rId3"/>
    <p:sldId id="334" r:id="rId4"/>
    <p:sldId id="329" r:id="rId5"/>
    <p:sldId id="306" r:id="rId6"/>
    <p:sldId id="331" r:id="rId7"/>
    <p:sldId id="344" r:id="rId8"/>
    <p:sldId id="336" r:id="rId9"/>
    <p:sldId id="337" r:id="rId10"/>
    <p:sldId id="346" r:id="rId11"/>
    <p:sldId id="354" r:id="rId12"/>
    <p:sldId id="380" r:id="rId13"/>
    <p:sldId id="348" r:id="rId14"/>
    <p:sldId id="356" r:id="rId15"/>
    <p:sldId id="357" r:id="rId16"/>
    <p:sldId id="358" r:id="rId17"/>
    <p:sldId id="359" r:id="rId18"/>
    <p:sldId id="382" r:id="rId19"/>
    <p:sldId id="385" r:id="rId20"/>
    <p:sldId id="387" r:id="rId21"/>
    <p:sldId id="383" r:id="rId22"/>
    <p:sldId id="384" r:id="rId23"/>
    <p:sldId id="388" r:id="rId24"/>
    <p:sldId id="386" r:id="rId25"/>
    <p:sldId id="360" r:id="rId26"/>
    <p:sldId id="364" r:id="rId27"/>
    <p:sldId id="366" r:id="rId28"/>
    <p:sldId id="372" r:id="rId29"/>
    <p:sldId id="374" r:id="rId30"/>
    <p:sldId id="376" r:id="rId31"/>
    <p:sldId id="377" r:id="rId32"/>
    <p:sldId id="378" r:id="rId33"/>
    <p:sldId id="343" r:id="rId34"/>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F42D18"/>
    <a:srgbClr val="34758C"/>
    <a:srgbClr val="387F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1" autoAdjust="0"/>
    <p:restoredTop sz="94706" autoAdjust="0"/>
  </p:normalViewPr>
  <p:slideViewPr>
    <p:cSldViewPr>
      <p:cViewPr varScale="1">
        <p:scale>
          <a:sx n="82" d="100"/>
          <a:sy n="82" d="100"/>
        </p:scale>
        <p:origin x="1445" y="53"/>
      </p:cViewPr>
      <p:guideLst/>
    </p:cSldViewPr>
  </p:slideViewPr>
  <p:outlineViewPr>
    <p:cViewPr>
      <p:scale>
        <a:sx n="33" d="100"/>
        <a:sy n="33" d="100"/>
      </p:scale>
      <p:origin x="0" y="-19008"/>
    </p:cViewPr>
  </p:outlineViewPr>
  <p:notesTextViewPr>
    <p:cViewPr>
      <p:scale>
        <a:sx n="100" d="100"/>
        <a:sy n="100" d="100"/>
      </p:scale>
      <p:origin x="0" y="0"/>
    </p:cViewPr>
  </p:notesTextViewPr>
  <p:sorterViewPr>
    <p:cViewPr>
      <p:scale>
        <a:sx n="100" d="100"/>
        <a:sy n="100" d="100"/>
      </p:scale>
      <p:origin x="0" y="-8592"/>
    </p:cViewPr>
  </p:sorterViewPr>
  <p:notesViewPr>
    <p:cSldViewPr>
      <p:cViewPr varScale="1">
        <p:scale>
          <a:sx n="65" d="100"/>
          <a:sy n="65" d="100"/>
        </p:scale>
        <p:origin x="337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411"/>
          </a:xfrm>
          <a:prstGeom prst="rect">
            <a:avLst/>
          </a:prstGeom>
        </p:spPr>
        <p:txBody>
          <a:bodyPr vert="horz" lIns="92492" tIns="46246" rIns="92492" bIns="46246" rtlCol="0"/>
          <a:lstStyle>
            <a:lvl1pPr algn="l">
              <a:defRPr sz="1200"/>
            </a:lvl1pPr>
          </a:lstStyle>
          <a:p>
            <a:endParaRPr lang="lv-LV" dirty="0"/>
          </a:p>
        </p:txBody>
      </p:sp>
      <p:sp>
        <p:nvSpPr>
          <p:cNvPr id="3" name="Date Placeholder 2"/>
          <p:cNvSpPr>
            <a:spLocks noGrp="1"/>
          </p:cNvSpPr>
          <p:nvPr>
            <p:ph type="dt" sz="quarter" idx="1"/>
          </p:nvPr>
        </p:nvSpPr>
        <p:spPr>
          <a:xfrm>
            <a:off x="3850442" y="0"/>
            <a:ext cx="2945660" cy="496411"/>
          </a:xfrm>
          <a:prstGeom prst="rect">
            <a:avLst/>
          </a:prstGeom>
        </p:spPr>
        <p:txBody>
          <a:bodyPr vert="horz" lIns="92492" tIns="46246" rIns="92492" bIns="46246" rtlCol="0"/>
          <a:lstStyle>
            <a:lvl1pPr algn="r">
              <a:defRPr sz="1200"/>
            </a:lvl1pPr>
          </a:lstStyle>
          <a:p>
            <a:fld id="{E9D68E3C-11CC-4ED1-83EF-6C5BC525E740}" type="datetimeFigureOut">
              <a:rPr lang="lv-LV" smtClean="0"/>
              <a:t>07.03.2022</a:t>
            </a:fld>
            <a:endParaRPr lang="lv-LV" dirty="0"/>
          </a:p>
        </p:txBody>
      </p:sp>
      <p:sp>
        <p:nvSpPr>
          <p:cNvPr id="4" name="Footer Placeholder 3"/>
          <p:cNvSpPr>
            <a:spLocks noGrp="1"/>
          </p:cNvSpPr>
          <p:nvPr>
            <p:ph type="ftr" sz="quarter" idx="2"/>
          </p:nvPr>
        </p:nvSpPr>
        <p:spPr>
          <a:xfrm>
            <a:off x="0" y="9430091"/>
            <a:ext cx="2945660" cy="496411"/>
          </a:xfrm>
          <a:prstGeom prst="rect">
            <a:avLst/>
          </a:prstGeom>
        </p:spPr>
        <p:txBody>
          <a:bodyPr vert="horz" lIns="92492" tIns="46246" rIns="92492" bIns="46246" rtlCol="0" anchor="b"/>
          <a:lstStyle>
            <a:lvl1pPr algn="l">
              <a:defRPr sz="1200"/>
            </a:lvl1pPr>
          </a:lstStyle>
          <a:p>
            <a:endParaRPr lang="lv-LV" dirty="0"/>
          </a:p>
        </p:txBody>
      </p:sp>
      <p:sp>
        <p:nvSpPr>
          <p:cNvPr id="5" name="Slide Number Placeholder 4"/>
          <p:cNvSpPr>
            <a:spLocks noGrp="1"/>
          </p:cNvSpPr>
          <p:nvPr>
            <p:ph type="sldNum" sz="quarter" idx="3"/>
          </p:nvPr>
        </p:nvSpPr>
        <p:spPr>
          <a:xfrm>
            <a:off x="3850442" y="9430091"/>
            <a:ext cx="2945660" cy="496411"/>
          </a:xfrm>
          <a:prstGeom prst="rect">
            <a:avLst/>
          </a:prstGeom>
        </p:spPr>
        <p:txBody>
          <a:bodyPr vert="horz" lIns="92492" tIns="46246" rIns="92492" bIns="46246" rtlCol="0" anchor="b"/>
          <a:lstStyle>
            <a:lvl1pPr algn="r">
              <a:defRPr sz="1200"/>
            </a:lvl1pPr>
          </a:lstStyle>
          <a:p>
            <a:fld id="{06FC5BA3-EFB4-4A34-872B-FBF8B21F7C25}" type="slidenum">
              <a:rPr lang="lv-LV" smtClean="0"/>
              <a:t>‹#›</a:t>
            </a:fld>
            <a:endParaRPr lang="lv-LV" dirty="0"/>
          </a:p>
        </p:txBody>
      </p:sp>
    </p:spTree>
    <p:extLst>
      <p:ext uri="{BB962C8B-B14F-4D97-AF65-F5344CB8AC3E}">
        <p14:creationId xmlns:p14="http://schemas.microsoft.com/office/powerpoint/2010/main" val="1614198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47" cy="496975"/>
          </a:xfrm>
          <a:prstGeom prst="rect">
            <a:avLst/>
          </a:prstGeom>
        </p:spPr>
        <p:txBody>
          <a:bodyPr vert="horz" lIns="92492" tIns="46246" rIns="92492" bIns="46246" rtlCol="0"/>
          <a:lstStyle>
            <a:lvl1pPr algn="l">
              <a:defRPr sz="1200"/>
            </a:lvl1pPr>
          </a:lstStyle>
          <a:p>
            <a:endParaRPr lang="lv-LV"/>
          </a:p>
        </p:txBody>
      </p:sp>
      <p:sp>
        <p:nvSpPr>
          <p:cNvPr id="3" name="Date Placeholder 2"/>
          <p:cNvSpPr>
            <a:spLocks noGrp="1"/>
          </p:cNvSpPr>
          <p:nvPr>
            <p:ph type="dt" idx="1"/>
          </p:nvPr>
        </p:nvSpPr>
        <p:spPr>
          <a:xfrm>
            <a:off x="3849826" y="0"/>
            <a:ext cx="2946246" cy="496975"/>
          </a:xfrm>
          <a:prstGeom prst="rect">
            <a:avLst/>
          </a:prstGeom>
        </p:spPr>
        <p:txBody>
          <a:bodyPr vert="horz" lIns="92492" tIns="46246" rIns="92492" bIns="46246" rtlCol="0"/>
          <a:lstStyle>
            <a:lvl1pPr algn="r">
              <a:defRPr sz="1200"/>
            </a:lvl1pPr>
          </a:lstStyle>
          <a:p>
            <a:fld id="{44DDDBE1-A875-4B90-8F10-9EDCE1485D01}" type="datetimeFigureOut">
              <a:rPr lang="lv-LV" smtClean="0"/>
              <a:t>07.03.2022</a:t>
            </a:fld>
            <a:endParaRPr lang="lv-LV"/>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2492" tIns="46246" rIns="92492" bIns="46246" rtlCol="0" anchor="ctr"/>
          <a:lstStyle/>
          <a:p>
            <a:endParaRPr lang="lv-LV"/>
          </a:p>
        </p:txBody>
      </p:sp>
      <p:sp>
        <p:nvSpPr>
          <p:cNvPr id="5" name="Notes Placeholder 4"/>
          <p:cNvSpPr>
            <a:spLocks noGrp="1"/>
          </p:cNvSpPr>
          <p:nvPr>
            <p:ph type="body" sz="quarter" idx="3"/>
          </p:nvPr>
        </p:nvSpPr>
        <p:spPr>
          <a:xfrm>
            <a:off x="679288" y="4778351"/>
            <a:ext cx="5439101" cy="3908243"/>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431250"/>
            <a:ext cx="2946247" cy="496975"/>
          </a:xfrm>
          <a:prstGeom prst="rect">
            <a:avLst/>
          </a:prstGeom>
        </p:spPr>
        <p:txBody>
          <a:bodyPr vert="horz" lIns="92492" tIns="46246" rIns="92492" bIns="46246" rtlCol="0" anchor="b"/>
          <a:lstStyle>
            <a:lvl1pPr algn="l">
              <a:defRPr sz="1200"/>
            </a:lvl1pPr>
          </a:lstStyle>
          <a:p>
            <a:endParaRPr lang="lv-LV"/>
          </a:p>
        </p:txBody>
      </p:sp>
      <p:sp>
        <p:nvSpPr>
          <p:cNvPr id="7" name="Slide Number Placeholder 6"/>
          <p:cNvSpPr>
            <a:spLocks noGrp="1"/>
          </p:cNvSpPr>
          <p:nvPr>
            <p:ph type="sldNum" sz="quarter" idx="5"/>
          </p:nvPr>
        </p:nvSpPr>
        <p:spPr>
          <a:xfrm>
            <a:off x="3849826" y="9431250"/>
            <a:ext cx="2946246" cy="496975"/>
          </a:xfrm>
          <a:prstGeom prst="rect">
            <a:avLst/>
          </a:prstGeom>
        </p:spPr>
        <p:txBody>
          <a:bodyPr vert="horz" lIns="92492" tIns="46246" rIns="92492" bIns="46246" rtlCol="0" anchor="b"/>
          <a:lstStyle>
            <a:lvl1pPr algn="r">
              <a:defRPr sz="1200"/>
            </a:lvl1pPr>
          </a:lstStyle>
          <a:p>
            <a:fld id="{3B213070-22E3-4164-8C99-DD5783A2EFFF}" type="slidenum">
              <a:rPr lang="lv-LV" smtClean="0"/>
              <a:t>‹#›</a:t>
            </a:fld>
            <a:endParaRPr lang="lv-LV"/>
          </a:p>
        </p:txBody>
      </p:sp>
    </p:spTree>
    <p:extLst>
      <p:ext uri="{BB962C8B-B14F-4D97-AF65-F5344CB8AC3E}">
        <p14:creationId xmlns:p14="http://schemas.microsoft.com/office/powerpoint/2010/main" val="4192286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3B213070-22E3-4164-8C99-DD5783A2EFFF}" type="slidenum">
              <a:rPr lang="lv-LV" smtClean="0"/>
              <a:t>1</a:t>
            </a:fld>
            <a:endParaRPr lang="lv-LV"/>
          </a:p>
        </p:txBody>
      </p:sp>
    </p:spTree>
    <p:extLst>
      <p:ext uri="{BB962C8B-B14F-4D97-AF65-F5344CB8AC3E}">
        <p14:creationId xmlns:p14="http://schemas.microsoft.com/office/powerpoint/2010/main" val="821194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D39875-5C03-4988-B43D-5C15679ABDFC}" type="datetime1">
              <a:rPr lang="lv-LV" smtClean="0"/>
              <a:t>07.03.2022</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C7423574-3613-4BC7-92B6-70EB1B4E1FB3}" type="slidenum">
              <a:rPr lang="lv-LV" smtClean="0"/>
              <a:t>‹#›</a:t>
            </a:fld>
            <a:endParaRPr lang="lv-LV" dirty="0"/>
          </a:p>
        </p:txBody>
      </p:sp>
    </p:spTree>
    <p:extLst>
      <p:ext uri="{BB962C8B-B14F-4D97-AF65-F5344CB8AC3E}">
        <p14:creationId xmlns:p14="http://schemas.microsoft.com/office/powerpoint/2010/main" val="12583020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729DC8-0F40-4970-A861-F176E0C3B98A}" type="datetime1">
              <a:rPr lang="lv-LV" smtClean="0">
                <a:solidFill>
                  <a:prstClr val="black">
                    <a:tint val="75000"/>
                  </a:prstClr>
                </a:solidFill>
              </a:rPr>
              <a:t>07.03.2022</a:t>
            </a:fld>
            <a:endParaRPr lang="lv-LV"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lv-LV"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7423574-3613-4BC7-92B6-70EB1B4E1FB3}" type="slidenum">
              <a:rPr lang="lv-LV" smtClean="0">
                <a:solidFill>
                  <a:prstClr val="black">
                    <a:tint val="75000"/>
                  </a:prstClr>
                </a:solidFill>
              </a:rPr>
              <a:pPr/>
              <a:t>‹#›</a:t>
            </a:fld>
            <a:endParaRPr lang="lv-LV" dirty="0">
              <a:solidFill>
                <a:prstClr val="black">
                  <a:tint val="75000"/>
                </a:prstClr>
              </a:solidFill>
            </a:endParaRPr>
          </a:p>
        </p:txBody>
      </p:sp>
    </p:spTree>
    <p:extLst>
      <p:ext uri="{BB962C8B-B14F-4D97-AF65-F5344CB8AC3E}">
        <p14:creationId xmlns:p14="http://schemas.microsoft.com/office/powerpoint/2010/main" val="6111372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B0C88B-5540-4811-8CD6-A35ADBBD8E6A}" type="datetime1">
              <a:rPr lang="lv-LV" smtClean="0">
                <a:solidFill>
                  <a:prstClr val="black">
                    <a:tint val="75000"/>
                  </a:prstClr>
                </a:solidFill>
              </a:rPr>
              <a:t>07.03.2022</a:t>
            </a:fld>
            <a:endParaRPr lang="lv-LV"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lv-LV"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7423574-3613-4BC7-92B6-70EB1B4E1FB3}" type="slidenum">
              <a:rPr lang="lv-LV" smtClean="0">
                <a:solidFill>
                  <a:prstClr val="black">
                    <a:tint val="75000"/>
                  </a:prstClr>
                </a:solidFill>
              </a:rPr>
              <a:pPr/>
              <a:t>‹#›</a:t>
            </a:fld>
            <a:endParaRPr lang="lv-LV" dirty="0">
              <a:solidFill>
                <a:prstClr val="black">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311931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AF7443-FBDD-4675-BD89-CA9B466B0DA3}" type="datetime1">
              <a:rPr lang="lv-LV" smtClean="0">
                <a:solidFill>
                  <a:prstClr val="black">
                    <a:tint val="75000"/>
                  </a:prstClr>
                </a:solidFill>
              </a:rPr>
              <a:t>07.03.2022</a:t>
            </a:fld>
            <a:endParaRPr lang="lv-LV"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lv-LV"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7423574-3613-4BC7-92B6-70EB1B4E1FB3}" type="slidenum">
              <a:rPr lang="lv-LV" smtClean="0">
                <a:solidFill>
                  <a:prstClr val="black">
                    <a:tint val="75000"/>
                  </a:prstClr>
                </a:solidFill>
              </a:rPr>
              <a:pPr/>
              <a:t>‹#›</a:t>
            </a:fld>
            <a:endParaRPr lang="lv-LV" dirty="0">
              <a:solidFill>
                <a:prstClr val="black">
                  <a:tint val="75000"/>
                </a:prstClr>
              </a:solidFill>
            </a:endParaRPr>
          </a:p>
        </p:txBody>
      </p:sp>
    </p:spTree>
    <p:extLst>
      <p:ext uri="{BB962C8B-B14F-4D97-AF65-F5344CB8AC3E}">
        <p14:creationId xmlns:p14="http://schemas.microsoft.com/office/powerpoint/2010/main" val="1405045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F4E1D3-2899-4B95-BF06-F6A48277A0E7}" type="datetime1">
              <a:rPr lang="lv-LV" smtClean="0">
                <a:solidFill>
                  <a:prstClr val="black">
                    <a:tint val="75000"/>
                  </a:prstClr>
                </a:solidFill>
              </a:rPr>
              <a:t>07.03.2022</a:t>
            </a:fld>
            <a:endParaRPr lang="lv-LV"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lv-LV"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7423574-3613-4BC7-92B6-70EB1B4E1FB3}" type="slidenum">
              <a:rPr lang="lv-LV" smtClean="0">
                <a:solidFill>
                  <a:prstClr val="black">
                    <a:tint val="75000"/>
                  </a:prstClr>
                </a:solidFill>
              </a:rPr>
              <a:pPr/>
              <a:t>‹#›</a:t>
            </a:fld>
            <a:endParaRPr lang="lv-LV" dirty="0">
              <a:solidFill>
                <a:prstClr val="black">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08624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2DC832-A9CC-42C4-BD5E-600D70CA4A25}" type="datetime1">
              <a:rPr lang="lv-LV" smtClean="0">
                <a:solidFill>
                  <a:prstClr val="black">
                    <a:tint val="75000"/>
                  </a:prstClr>
                </a:solidFill>
              </a:rPr>
              <a:t>07.03.2022</a:t>
            </a:fld>
            <a:endParaRPr lang="lv-LV"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lv-LV"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7423574-3613-4BC7-92B6-70EB1B4E1FB3}" type="slidenum">
              <a:rPr lang="lv-LV" smtClean="0">
                <a:solidFill>
                  <a:prstClr val="black">
                    <a:tint val="75000"/>
                  </a:prstClr>
                </a:solidFill>
              </a:rPr>
              <a:pPr/>
              <a:t>‹#›</a:t>
            </a:fld>
            <a:endParaRPr lang="lv-LV" dirty="0">
              <a:solidFill>
                <a:prstClr val="black">
                  <a:tint val="75000"/>
                </a:prstClr>
              </a:solidFill>
            </a:endParaRPr>
          </a:p>
        </p:txBody>
      </p:sp>
    </p:spTree>
    <p:extLst>
      <p:ext uri="{BB962C8B-B14F-4D97-AF65-F5344CB8AC3E}">
        <p14:creationId xmlns:p14="http://schemas.microsoft.com/office/powerpoint/2010/main" val="19729850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42C98A-9ADD-411E-861F-745FE969E91E}" type="datetime1">
              <a:rPr lang="lv-LV" smtClean="0"/>
              <a:t>07.03.2022</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C7423574-3613-4BC7-92B6-70EB1B4E1FB3}" type="slidenum">
              <a:rPr lang="lv-LV" smtClean="0"/>
              <a:t>‹#›</a:t>
            </a:fld>
            <a:endParaRPr lang="lv-LV" dirty="0"/>
          </a:p>
        </p:txBody>
      </p:sp>
    </p:spTree>
    <p:extLst>
      <p:ext uri="{BB962C8B-B14F-4D97-AF65-F5344CB8AC3E}">
        <p14:creationId xmlns:p14="http://schemas.microsoft.com/office/powerpoint/2010/main" val="6876282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12271A-D915-418C-8AEB-99693BE08FB3}" type="datetime1">
              <a:rPr lang="lv-LV" smtClean="0"/>
              <a:t>07.03.2022</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C7423574-3613-4BC7-92B6-70EB1B4E1FB3}" type="slidenum">
              <a:rPr lang="lv-LV" smtClean="0"/>
              <a:t>‹#›</a:t>
            </a:fld>
            <a:endParaRPr lang="lv-LV" dirty="0"/>
          </a:p>
        </p:txBody>
      </p:sp>
    </p:spTree>
    <p:extLst>
      <p:ext uri="{BB962C8B-B14F-4D97-AF65-F5344CB8AC3E}">
        <p14:creationId xmlns:p14="http://schemas.microsoft.com/office/powerpoint/2010/main" val="11401308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BCFF3C-ABA7-47EC-A8F5-730A96EABC26}" type="datetime1">
              <a:rPr lang="lv-LV" smtClean="0"/>
              <a:t>07.03.2022</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C7423574-3613-4BC7-92B6-70EB1B4E1FB3}" type="slidenum">
              <a:rPr lang="lv-LV" smtClean="0"/>
              <a:t>‹#›</a:t>
            </a:fld>
            <a:endParaRPr lang="lv-LV" dirty="0"/>
          </a:p>
        </p:txBody>
      </p:sp>
    </p:spTree>
    <p:extLst>
      <p:ext uri="{BB962C8B-B14F-4D97-AF65-F5344CB8AC3E}">
        <p14:creationId xmlns:p14="http://schemas.microsoft.com/office/powerpoint/2010/main" val="42274418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3E459F-0C2D-476E-8337-F02D975E31D4}" type="datetime1">
              <a:rPr lang="lv-LV" smtClean="0"/>
              <a:t>07.03.2022</a:t>
            </a:fld>
            <a:endParaRPr lang="lv-LV" dirty="0"/>
          </a:p>
        </p:txBody>
      </p:sp>
      <p:sp>
        <p:nvSpPr>
          <p:cNvPr id="5" name="Footer Placeholder 4"/>
          <p:cNvSpPr>
            <a:spLocks noGrp="1"/>
          </p:cNvSpPr>
          <p:nvPr>
            <p:ph type="ftr" sz="quarter" idx="11"/>
          </p:nvPr>
        </p:nvSpPr>
        <p:spPr/>
        <p:txBody>
          <a:bodyPr/>
          <a:lstStyle/>
          <a:p>
            <a:endParaRPr lang="lv-LV" dirty="0"/>
          </a:p>
        </p:txBody>
      </p:sp>
      <p:sp>
        <p:nvSpPr>
          <p:cNvPr id="6" name="Slide Number Placeholder 5"/>
          <p:cNvSpPr>
            <a:spLocks noGrp="1"/>
          </p:cNvSpPr>
          <p:nvPr>
            <p:ph type="sldNum" sz="quarter" idx="12"/>
          </p:nvPr>
        </p:nvSpPr>
        <p:spPr/>
        <p:txBody>
          <a:bodyPr/>
          <a:lstStyle/>
          <a:p>
            <a:fld id="{C7423574-3613-4BC7-92B6-70EB1B4E1FB3}" type="slidenum">
              <a:rPr lang="lv-LV" smtClean="0"/>
              <a:t>‹#›</a:t>
            </a:fld>
            <a:endParaRPr lang="lv-LV" dirty="0"/>
          </a:p>
        </p:txBody>
      </p:sp>
    </p:spTree>
    <p:extLst>
      <p:ext uri="{BB962C8B-B14F-4D97-AF65-F5344CB8AC3E}">
        <p14:creationId xmlns:p14="http://schemas.microsoft.com/office/powerpoint/2010/main" val="4339091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24E881-40F0-41EC-A275-9CA0A743A715}" type="datetime1">
              <a:rPr lang="lv-LV" smtClean="0"/>
              <a:t>07.03.2022</a:t>
            </a:fld>
            <a:endParaRPr lang="lv-LV" dirty="0"/>
          </a:p>
        </p:txBody>
      </p:sp>
      <p:sp>
        <p:nvSpPr>
          <p:cNvPr id="6" name="Footer Placeholder 5"/>
          <p:cNvSpPr>
            <a:spLocks noGrp="1"/>
          </p:cNvSpPr>
          <p:nvPr>
            <p:ph type="ftr" sz="quarter" idx="11"/>
          </p:nvPr>
        </p:nvSpPr>
        <p:spPr/>
        <p:txBody>
          <a:bodyPr/>
          <a:lstStyle/>
          <a:p>
            <a:endParaRPr lang="lv-LV" dirty="0"/>
          </a:p>
        </p:txBody>
      </p:sp>
      <p:sp>
        <p:nvSpPr>
          <p:cNvPr id="7" name="Slide Number Placeholder 6"/>
          <p:cNvSpPr>
            <a:spLocks noGrp="1"/>
          </p:cNvSpPr>
          <p:nvPr>
            <p:ph type="sldNum" sz="quarter" idx="12"/>
          </p:nvPr>
        </p:nvSpPr>
        <p:spPr/>
        <p:txBody>
          <a:bodyPr/>
          <a:lstStyle/>
          <a:p>
            <a:fld id="{C7423574-3613-4BC7-92B6-70EB1B4E1FB3}" type="slidenum">
              <a:rPr lang="lv-LV" smtClean="0"/>
              <a:t>‹#›</a:t>
            </a:fld>
            <a:endParaRPr lang="lv-LV" dirty="0"/>
          </a:p>
        </p:txBody>
      </p:sp>
    </p:spTree>
    <p:extLst>
      <p:ext uri="{BB962C8B-B14F-4D97-AF65-F5344CB8AC3E}">
        <p14:creationId xmlns:p14="http://schemas.microsoft.com/office/powerpoint/2010/main" val="33431720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7C1EC7-284F-45CD-8824-D53E1CDD7845}" type="datetime1">
              <a:rPr lang="lv-LV" smtClean="0"/>
              <a:t>07.03.2022</a:t>
            </a:fld>
            <a:endParaRPr lang="lv-LV" dirty="0"/>
          </a:p>
        </p:txBody>
      </p:sp>
      <p:sp>
        <p:nvSpPr>
          <p:cNvPr id="8" name="Footer Placeholder 7"/>
          <p:cNvSpPr>
            <a:spLocks noGrp="1"/>
          </p:cNvSpPr>
          <p:nvPr>
            <p:ph type="ftr" sz="quarter" idx="11"/>
          </p:nvPr>
        </p:nvSpPr>
        <p:spPr/>
        <p:txBody>
          <a:bodyPr/>
          <a:lstStyle/>
          <a:p>
            <a:endParaRPr lang="lv-LV" dirty="0"/>
          </a:p>
        </p:txBody>
      </p:sp>
      <p:sp>
        <p:nvSpPr>
          <p:cNvPr id="9" name="Slide Number Placeholder 8"/>
          <p:cNvSpPr>
            <a:spLocks noGrp="1"/>
          </p:cNvSpPr>
          <p:nvPr>
            <p:ph type="sldNum" sz="quarter" idx="12"/>
          </p:nvPr>
        </p:nvSpPr>
        <p:spPr/>
        <p:txBody>
          <a:bodyPr/>
          <a:lstStyle/>
          <a:p>
            <a:fld id="{C7423574-3613-4BC7-92B6-70EB1B4E1FB3}" type="slidenum">
              <a:rPr lang="lv-LV" smtClean="0"/>
              <a:t>‹#›</a:t>
            </a:fld>
            <a:endParaRPr lang="lv-LV" dirty="0"/>
          </a:p>
        </p:txBody>
      </p:sp>
    </p:spTree>
    <p:extLst>
      <p:ext uri="{BB962C8B-B14F-4D97-AF65-F5344CB8AC3E}">
        <p14:creationId xmlns:p14="http://schemas.microsoft.com/office/powerpoint/2010/main" val="23020793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1FCA8B-D6AF-4EF2-A762-4EFE1F6F48D3}" type="datetime1">
              <a:rPr lang="lv-LV" smtClean="0"/>
              <a:t>07.03.2022</a:t>
            </a:fld>
            <a:endParaRPr lang="lv-LV" dirty="0"/>
          </a:p>
        </p:txBody>
      </p:sp>
      <p:sp>
        <p:nvSpPr>
          <p:cNvPr id="4" name="Footer Placeholder 3"/>
          <p:cNvSpPr>
            <a:spLocks noGrp="1"/>
          </p:cNvSpPr>
          <p:nvPr>
            <p:ph type="ftr" sz="quarter" idx="11"/>
          </p:nvPr>
        </p:nvSpPr>
        <p:spPr/>
        <p:txBody>
          <a:bodyPr/>
          <a:lstStyle/>
          <a:p>
            <a:endParaRPr lang="lv-LV" dirty="0"/>
          </a:p>
        </p:txBody>
      </p:sp>
      <p:sp>
        <p:nvSpPr>
          <p:cNvPr id="5" name="Slide Number Placeholder 4"/>
          <p:cNvSpPr>
            <a:spLocks noGrp="1"/>
          </p:cNvSpPr>
          <p:nvPr>
            <p:ph type="sldNum" sz="quarter" idx="12"/>
          </p:nvPr>
        </p:nvSpPr>
        <p:spPr/>
        <p:txBody>
          <a:bodyPr/>
          <a:lstStyle/>
          <a:p>
            <a:fld id="{C7423574-3613-4BC7-92B6-70EB1B4E1FB3}" type="slidenum">
              <a:rPr lang="lv-LV" smtClean="0"/>
              <a:t>‹#›</a:t>
            </a:fld>
            <a:endParaRPr lang="lv-LV" dirty="0"/>
          </a:p>
        </p:txBody>
      </p:sp>
    </p:spTree>
    <p:extLst>
      <p:ext uri="{BB962C8B-B14F-4D97-AF65-F5344CB8AC3E}">
        <p14:creationId xmlns:p14="http://schemas.microsoft.com/office/powerpoint/2010/main" val="14303167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E42B36-A8AF-4BAF-B3E1-96F92628323F}" type="datetime1">
              <a:rPr lang="lv-LV" smtClean="0"/>
              <a:t>07.03.2022</a:t>
            </a:fld>
            <a:endParaRPr lang="lv-LV" dirty="0"/>
          </a:p>
        </p:txBody>
      </p:sp>
      <p:sp>
        <p:nvSpPr>
          <p:cNvPr id="3" name="Footer Placeholder 2"/>
          <p:cNvSpPr>
            <a:spLocks noGrp="1"/>
          </p:cNvSpPr>
          <p:nvPr>
            <p:ph type="ftr" sz="quarter" idx="11"/>
          </p:nvPr>
        </p:nvSpPr>
        <p:spPr/>
        <p:txBody>
          <a:bodyPr/>
          <a:lstStyle/>
          <a:p>
            <a:endParaRPr lang="lv-LV" dirty="0"/>
          </a:p>
        </p:txBody>
      </p:sp>
      <p:sp>
        <p:nvSpPr>
          <p:cNvPr id="4" name="Slide Number Placeholder 3"/>
          <p:cNvSpPr>
            <a:spLocks noGrp="1"/>
          </p:cNvSpPr>
          <p:nvPr>
            <p:ph type="sldNum" sz="quarter" idx="12"/>
          </p:nvPr>
        </p:nvSpPr>
        <p:spPr/>
        <p:txBody>
          <a:bodyPr/>
          <a:lstStyle/>
          <a:p>
            <a:fld id="{C7423574-3613-4BC7-92B6-70EB1B4E1FB3}" type="slidenum">
              <a:rPr lang="lv-LV" smtClean="0"/>
              <a:t>‹#›</a:t>
            </a:fld>
            <a:endParaRPr lang="lv-LV" dirty="0"/>
          </a:p>
        </p:txBody>
      </p:sp>
    </p:spTree>
    <p:extLst>
      <p:ext uri="{BB962C8B-B14F-4D97-AF65-F5344CB8AC3E}">
        <p14:creationId xmlns:p14="http://schemas.microsoft.com/office/powerpoint/2010/main" val="36986322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C9F111-FDCB-4CE8-926D-4AE875E27DAD}" type="datetime1">
              <a:rPr lang="lv-LV" smtClean="0"/>
              <a:t>07.03.2022</a:t>
            </a:fld>
            <a:endParaRPr lang="lv-LV" dirty="0"/>
          </a:p>
        </p:txBody>
      </p:sp>
      <p:sp>
        <p:nvSpPr>
          <p:cNvPr id="6" name="Footer Placeholder 5"/>
          <p:cNvSpPr>
            <a:spLocks noGrp="1"/>
          </p:cNvSpPr>
          <p:nvPr>
            <p:ph type="ftr" sz="quarter" idx="11"/>
          </p:nvPr>
        </p:nvSpPr>
        <p:spPr/>
        <p:txBody>
          <a:bodyPr/>
          <a:lstStyle/>
          <a:p>
            <a:endParaRPr lang="lv-LV" dirty="0"/>
          </a:p>
        </p:txBody>
      </p:sp>
      <p:sp>
        <p:nvSpPr>
          <p:cNvPr id="7" name="Slide Number Placeholder 6"/>
          <p:cNvSpPr>
            <a:spLocks noGrp="1"/>
          </p:cNvSpPr>
          <p:nvPr>
            <p:ph type="sldNum" sz="quarter" idx="12"/>
          </p:nvPr>
        </p:nvSpPr>
        <p:spPr/>
        <p:txBody>
          <a:bodyPr/>
          <a:lstStyle/>
          <a:p>
            <a:fld id="{C7423574-3613-4BC7-92B6-70EB1B4E1FB3}" type="slidenum">
              <a:rPr lang="lv-LV" smtClean="0"/>
              <a:t>‹#›</a:t>
            </a:fld>
            <a:endParaRPr lang="lv-LV" dirty="0"/>
          </a:p>
        </p:txBody>
      </p:sp>
    </p:spTree>
    <p:extLst>
      <p:ext uri="{BB962C8B-B14F-4D97-AF65-F5344CB8AC3E}">
        <p14:creationId xmlns:p14="http://schemas.microsoft.com/office/powerpoint/2010/main" val="39900515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3DBCB0F-9DFF-4BF0-B74F-51888AE1268A}" type="datetime1">
              <a:rPr lang="lv-LV" smtClean="0"/>
              <a:t>07.03.2022</a:t>
            </a:fld>
            <a:endParaRPr lang="lv-LV" dirty="0"/>
          </a:p>
        </p:txBody>
      </p:sp>
      <p:sp>
        <p:nvSpPr>
          <p:cNvPr id="6" name="Footer Placeholder 5"/>
          <p:cNvSpPr>
            <a:spLocks noGrp="1"/>
          </p:cNvSpPr>
          <p:nvPr>
            <p:ph type="ftr" sz="quarter" idx="11"/>
          </p:nvPr>
        </p:nvSpPr>
        <p:spPr/>
        <p:txBody>
          <a:bodyPr/>
          <a:lstStyle/>
          <a:p>
            <a:endParaRPr lang="lv-LV" dirty="0"/>
          </a:p>
        </p:txBody>
      </p:sp>
      <p:sp>
        <p:nvSpPr>
          <p:cNvPr id="7" name="Slide Number Placeholder 6"/>
          <p:cNvSpPr>
            <a:spLocks noGrp="1"/>
          </p:cNvSpPr>
          <p:nvPr>
            <p:ph type="sldNum" sz="quarter" idx="12"/>
          </p:nvPr>
        </p:nvSpPr>
        <p:spPr/>
        <p:txBody>
          <a:bodyPr/>
          <a:lstStyle/>
          <a:p>
            <a:fld id="{C7423574-3613-4BC7-92B6-70EB1B4E1FB3}" type="slidenum">
              <a:rPr lang="lv-LV" smtClean="0"/>
              <a:t>‹#›</a:t>
            </a:fld>
            <a:endParaRPr lang="lv-LV" dirty="0"/>
          </a:p>
        </p:txBody>
      </p:sp>
    </p:spTree>
    <p:extLst>
      <p:ext uri="{BB962C8B-B14F-4D97-AF65-F5344CB8AC3E}">
        <p14:creationId xmlns:p14="http://schemas.microsoft.com/office/powerpoint/2010/main" val="31675326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AFBDFC6-EBA8-4154-A343-872B270FB687}" type="datetime1">
              <a:rPr lang="lv-LV" smtClean="0">
                <a:solidFill>
                  <a:prstClr val="black">
                    <a:tint val="75000"/>
                  </a:prstClr>
                </a:solidFill>
              </a:rPr>
              <a:t>07.03.2022</a:t>
            </a:fld>
            <a:endParaRPr lang="lv-LV" dirty="0">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lv-LV" dirty="0">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7423574-3613-4BC7-92B6-70EB1B4E1FB3}" type="slidenum">
              <a:rPr lang="lv-LV" smtClean="0">
                <a:solidFill>
                  <a:prstClr val="black">
                    <a:tint val="75000"/>
                  </a:prstClr>
                </a:solidFill>
              </a:rPr>
              <a:pPr/>
              <a:t>‹#›</a:t>
            </a:fld>
            <a:endParaRPr lang="lv-LV" dirty="0">
              <a:solidFill>
                <a:prstClr val="black">
                  <a:tint val="75000"/>
                </a:prstClr>
              </a:solidFill>
            </a:endParaRPr>
          </a:p>
        </p:txBody>
      </p:sp>
    </p:spTree>
    <p:extLst>
      <p:ext uri="{BB962C8B-B14F-4D97-AF65-F5344CB8AC3E}">
        <p14:creationId xmlns:p14="http://schemas.microsoft.com/office/powerpoint/2010/main" val="190709954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image" Target="../media/image39.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15416"/>
            <a:ext cx="7772400" cy="2334121"/>
          </a:xfrm>
        </p:spPr>
        <p:txBody>
          <a:bodyPr>
            <a:normAutofit fontScale="90000"/>
          </a:bodyPr>
          <a:lstStyle/>
          <a:p>
            <a:pPr>
              <a:lnSpc>
                <a:spcPct val="115000"/>
              </a:lnSpc>
              <a:spcAft>
                <a:spcPts val="0"/>
              </a:spcAft>
            </a:pPr>
            <a:br>
              <a:rPr lang="lv-LV" dirty="0">
                <a:latin typeface="Times New Roman"/>
                <a:ea typeface="Times New Roman"/>
                <a:cs typeface="Times New Roman"/>
              </a:rPr>
            </a:br>
            <a:br>
              <a:rPr lang="lv-LV" dirty="0">
                <a:latin typeface="Times New Roman"/>
                <a:ea typeface="Times New Roman"/>
                <a:cs typeface="Times New Roman"/>
              </a:rPr>
            </a:br>
            <a:br>
              <a:rPr lang="lv-LV" dirty="0">
                <a:latin typeface="Times New Roman"/>
                <a:ea typeface="Times New Roman"/>
                <a:cs typeface="Times New Roman"/>
              </a:rPr>
            </a:br>
            <a:br>
              <a:rPr lang="lv-LV" dirty="0">
                <a:latin typeface="Times New Roman"/>
                <a:ea typeface="Times New Roman"/>
                <a:cs typeface="Times New Roman"/>
              </a:rPr>
            </a:br>
            <a:br>
              <a:rPr lang="lv-LV" dirty="0">
                <a:latin typeface="Times New Roman"/>
                <a:ea typeface="Times New Roman"/>
                <a:cs typeface="Times New Roman"/>
              </a:rPr>
            </a:br>
            <a:br>
              <a:rPr lang="lv-LV" dirty="0">
                <a:latin typeface="Times New Roman"/>
                <a:ea typeface="Times New Roman"/>
                <a:cs typeface="Times New Roman"/>
              </a:rPr>
            </a:br>
            <a:br>
              <a:rPr lang="lv-LV" dirty="0">
                <a:latin typeface="Times New Roman"/>
                <a:ea typeface="Times New Roman"/>
                <a:cs typeface="Times New Roman"/>
              </a:rPr>
            </a:br>
            <a:br>
              <a:rPr lang="lv-LV" dirty="0">
                <a:latin typeface="Times New Roman"/>
                <a:ea typeface="Times New Roman"/>
                <a:cs typeface="Times New Roman"/>
              </a:rPr>
            </a:br>
            <a:br>
              <a:rPr lang="lv-LV" sz="4000" dirty="0">
                <a:ea typeface="Calibri"/>
                <a:cs typeface="Times New Roman"/>
              </a:rPr>
            </a:br>
            <a:endParaRPr lang="lv-LV" dirty="0"/>
          </a:p>
        </p:txBody>
      </p:sp>
      <p:sp>
        <p:nvSpPr>
          <p:cNvPr id="3" name="Subtitle 2"/>
          <p:cNvSpPr>
            <a:spLocks noGrp="1"/>
          </p:cNvSpPr>
          <p:nvPr>
            <p:ph type="subTitle" idx="1"/>
          </p:nvPr>
        </p:nvSpPr>
        <p:spPr>
          <a:xfrm>
            <a:off x="1221396" y="2171232"/>
            <a:ext cx="6951004" cy="4176464"/>
          </a:xfrm>
        </p:spPr>
        <p:txBody>
          <a:bodyPr/>
          <a:lstStyle/>
          <a:p>
            <a:endParaRPr lang="lv-LV" dirty="0"/>
          </a:p>
          <a:p>
            <a:endParaRPr lang="lv-LV" dirty="0"/>
          </a:p>
          <a:p>
            <a:endParaRPr lang="lv-LV" dirty="0"/>
          </a:p>
          <a:p>
            <a:endParaRPr lang="lv-LV" dirty="0"/>
          </a:p>
          <a:p>
            <a:endParaRPr lang="lv-LV" dirty="0"/>
          </a:p>
        </p:txBody>
      </p:sp>
      <p:pic>
        <p:nvPicPr>
          <p:cNvPr id="4" name="Picture 3" descr="http://fit-for-job.eu/img/erasmus-logo.png"/>
          <p:cNvPicPr/>
          <p:nvPr/>
        </p:nvPicPr>
        <p:blipFill>
          <a:blip r:embed="rId3">
            <a:extLst>
              <a:ext uri="{28A0092B-C50C-407E-A947-70E740481C1C}">
                <a14:useLocalDpi xmlns:a14="http://schemas.microsoft.com/office/drawing/2010/main" val="0"/>
              </a:ext>
            </a:extLst>
          </a:blip>
          <a:srcRect/>
          <a:stretch>
            <a:fillRect/>
          </a:stretch>
        </p:blipFill>
        <p:spPr bwMode="auto">
          <a:xfrm>
            <a:off x="899592" y="374603"/>
            <a:ext cx="3096344" cy="1136310"/>
          </a:xfrm>
          <a:prstGeom prst="rect">
            <a:avLst/>
          </a:prstGeom>
          <a:noFill/>
          <a:ln>
            <a:noFill/>
          </a:ln>
        </p:spPr>
      </p:pic>
      <p:sp>
        <p:nvSpPr>
          <p:cNvPr id="5" name="Rectangle 4"/>
          <p:cNvSpPr/>
          <p:nvPr/>
        </p:nvSpPr>
        <p:spPr>
          <a:xfrm>
            <a:off x="143508" y="4031697"/>
            <a:ext cx="8208912" cy="1785104"/>
          </a:xfrm>
          <a:prstGeom prst="rect">
            <a:avLst/>
          </a:prstGeom>
        </p:spPr>
        <p:txBody>
          <a:bodyPr wrap="square">
            <a:spAutoFit/>
          </a:bodyPr>
          <a:lstStyle/>
          <a:p>
            <a:pPr algn="ctr"/>
            <a:r>
              <a:rPr lang="en-US" dirty="0"/>
              <a:t>				</a:t>
            </a:r>
            <a:r>
              <a:rPr lang="lv-LV" dirty="0"/>
              <a:t>		</a:t>
            </a:r>
            <a:r>
              <a:rPr lang="en-US" b="1" dirty="0">
                <a:solidFill>
                  <a:schemeClr val="accent5">
                    <a:lumMod val="75000"/>
                  </a:schemeClr>
                </a:solidFill>
              </a:rPr>
              <a:t>Riga Secondary</a:t>
            </a:r>
            <a:r>
              <a:rPr lang="lv-LV" b="1" dirty="0">
                <a:solidFill>
                  <a:schemeClr val="accent5">
                    <a:lumMod val="75000"/>
                  </a:schemeClr>
                </a:solidFill>
              </a:rPr>
              <a:t> </a:t>
            </a:r>
            <a:r>
              <a:rPr lang="en-US" b="1" dirty="0">
                <a:solidFill>
                  <a:schemeClr val="accent5">
                    <a:lumMod val="75000"/>
                  </a:schemeClr>
                </a:solidFill>
              </a:rPr>
              <a:t>School No</a:t>
            </a:r>
            <a:r>
              <a:rPr lang="lv-LV" b="1" dirty="0">
                <a:solidFill>
                  <a:schemeClr val="accent5">
                    <a:lumMod val="75000"/>
                  </a:schemeClr>
                </a:solidFill>
              </a:rPr>
              <a:t>.</a:t>
            </a:r>
            <a:r>
              <a:rPr lang="en-US" b="1" dirty="0">
                <a:solidFill>
                  <a:schemeClr val="accent5">
                    <a:lumMod val="75000"/>
                  </a:schemeClr>
                </a:solidFill>
              </a:rPr>
              <a:t>18</a:t>
            </a:r>
            <a:endParaRPr lang="lv-LV" b="1" dirty="0">
              <a:solidFill>
                <a:schemeClr val="accent5">
                  <a:lumMod val="75000"/>
                </a:schemeClr>
              </a:solidFill>
            </a:endParaRPr>
          </a:p>
          <a:p>
            <a:endParaRPr lang="lv-LV" sz="2000" dirty="0">
              <a:solidFill>
                <a:schemeClr val="accent5">
                  <a:lumMod val="75000"/>
                </a:schemeClr>
              </a:solidFill>
            </a:endParaRPr>
          </a:p>
          <a:p>
            <a:pPr algn="ctr"/>
            <a:endParaRPr lang="lv-LV" sz="2400" dirty="0">
              <a:solidFill>
                <a:schemeClr val="accent5">
                  <a:lumMod val="75000"/>
                </a:schemeClr>
              </a:solidFill>
            </a:endParaRPr>
          </a:p>
          <a:p>
            <a:pPr algn="ctr"/>
            <a:r>
              <a:rPr lang="lv-LV" sz="2400" dirty="0" err="1">
                <a:solidFill>
                  <a:schemeClr val="accent5">
                    <a:lumMod val="75000"/>
                  </a:schemeClr>
                </a:solidFill>
              </a:rPr>
              <a:t>November</a:t>
            </a:r>
            <a:r>
              <a:rPr lang="lv-LV" sz="2000" dirty="0">
                <a:solidFill>
                  <a:schemeClr val="accent5">
                    <a:lumMod val="75000"/>
                  </a:schemeClr>
                </a:solidFill>
              </a:rPr>
              <a:t>, 2019</a:t>
            </a:r>
          </a:p>
          <a:p>
            <a:r>
              <a:rPr lang="en-US" sz="2400" dirty="0">
                <a:solidFill>
                  <a:schemeClr val="accent5">
                    <a:lumMod val="75000"/>
                  </a:schemeClr>
                </a:solidFill>
              </a:rPr>
              <a:t>			</a:t>
            </a:r>
            <a:endParaRPr lang="lv-LV" sz="2400" dirty="0">
              <a:solidFill>
                <a:schemeClr val="accent5">
                  <a:lumMod val="75000"/>
                </a:schemeClr>
              </a:solidFill>
            </a:endParaRPr>
          </a:p>
        </p:txBody>
      </p:sp>
      <p:sp>
        <p:nvSpPr>
          <p:cNvPr id="6" name="Rectangle 5"/>
          <p:cNvSpPr/>
          <p:nvPr/>
        </p:nvSpPr>
        <p:spPr>
          <a:xfrm>
            <a:off x="899592" y="2200932"/>
            <a:ext cx="6696744" cy="1446550"/>
          </a:xfrm>
          <a:prstGeom prst="rect">
            <a:avLst/>
          </a:prstGeom>
        </p:spPr>
        <p:txBody>
          <a:bodyPr wrap="square">
            <a:spAutoFit/>
          </a:bodyPr>
          <a:lstStyle/>
          <a:p>
            <a:pPr algn="ctr"/>
            <a:r>
              <a:rPr lang="en-US" sz="4400" b="1" i="1" dirty="0"/>
              <a:t>“</a:t>
            </a:r>
            <a:r>
              <a:rPr lang="lv-LV" sz="4400" b="1" i="1" dirty="0"/>
              <a:t>My </a:t>
            </a:r>
            <a:r>
              <a:rPr lang="lv-LV" sz="4400" b="1" i="1" dirty="0">
                <a:latin typeface="Arial" panose="020B0604020202020204" pitchFamily="34" charset="0"/>
                <a:cs typeface="Arial" panose="020B0604020202020204" pitchFamily="34" charset="0"/>
              </a:rPr>
              <a:t>country</a:t>
            </a:r>
            <a:r>
              <a:rPr lang="lv-LV" sz="4400" b="1" i="1" dirty="0"/>
              <a:t>, my city, my school</a:t>
            </a:r>
            <a:r>
              <a:rPr lang="en-US" sz="4400" b="1" i="1" dirty="0"/>
              <a:t>“</a:t>
            </a:r>
          </a:p>
        </p:txBody>
      </p:sp>
      <p:pic>
        <p:nvPicPr>
          <p:cNvPr id="9" name="Bild 8">
            <a:extLst>
              <a:ext uri="{FF2B5EF4-FFF2-40B4-BE49-F238E27FC236}">
                <a16:creationId xmlns:a16="http://schemas.microsoft.com/office/drawing/2014/main" id="{810B51C7-0742-4322-9381-F267A35935C9}"/>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5606925" y="361937"/>
            <a:ext cx="1144270" cy="1308100"/>
          </a:xfrm>
          <a:prstGeom prst="rect">
            <a:avLst/>
          </a:prstGeom>
          <a:noFill/>
          <a:ln>
            <a:noFill/>
          </a:ln>
        </p:spPr>
      </p:pic>
      <p:pic>
        <p:nvPicPr>
          <p:cNvPr id="10" name="Picture 9">
            <a:extLst>
              <a:ext uri="{FF2B5EF4-FFF2-40B4-BE49-F238E27FC236}">
                <a16:creationId xmlns:a16="http://schemas.microsoft.com/office/drawing/2014/main" id="{3BB73990-B465-4B5A-9328-B1718EEDD5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3752075"/>
            <a:ext cx="3528392" cy="873450"/>
          </a:xfrm>
          <a:prstGeom prst="rect">
            <a:avLst/>
          </a:prstGeom>
        </p:spPr>
      </p:pic>
    </p:spTree>
    <p:extLst>
      <p:ext uri="{BB962C8B-B14F-4D97-AF65-F5344CB8AC3E}">
        <p14:creationId xmlns:p14="http://schemas.microsoft.com/office/powerpoint/2010/main" val="23432738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8720" y="980728"/>
            <a:ext cx="7992888" cy="2664296"/>
          </a:xfrm>
        </p:spPr>
        <p:txBody>
          <a:bodyPr>
            <a:normAutofit/>
          </a:bodyPr>
          <a:lstStyle/>
          <a:p>
            <a:pPr algn="ctr"/>
            <a:r>
              <a:rPr lang="lv-LV" sz="8800" b="1" dirty="0">
                <a:solidFill>
                  <a:schemeClr val="accent2">
                    <a:lumMod val="40000"/>
                    <a:lumOff val="60000"/>
                  </a:schemeClr>
                </a:solidFill>
                <a:latin typeface="Arial" panose="020B0604020202020204" pitchFamily="34" charset="0"/>
                <a:cs typeface="Arial" panose="020B0604020202020204" pitchFamily="34" charset="0"/>
              </a:rPr>
              <a:t>Riga</a:t>
            </a:r>
          </a:p>
        </p:txBody>
      </p:sp>
      <p:sp>
        <p:nvSpPr>
          <p:cNvPr id="4" name="Slide Number Placeholder 3"/>
          <p:cNvSpPr>
            <a:spLocks noGrp="1"/>
          </p:cNvSpPr>
          <p:nvPr>
            <p:ph type="sldNum" sz="quarter" idx="12"/>
          </p:nvPr>
        </p:nvSpPr>
        <p:spPr/>
        <p:txBody>
          <a:bodyPr/>
          <a:lstStyle/>
          <a:p>
            <a:fld id="{C7423574-3613-4BC7-92B6-70EB1B4E1FB3}" type="slidenum">
              <a:rPr lang="lv-LV" smtClean="0"/>
              <a:t>10</a:t>
            </a:fld>
            <a:endParaRPr lang="lv-LV" dirty="0"/>
          </a:p>
        </p:txBody>
      </p:sp>
    </p:spTree>
    <p:extLst>
      <p:ext uri="{BB962C8B-B14F-4D97-AF65-F5344CB8AC3E}">
        <p14:creationId xmlns:p14="http://schemas.microsoft.com/office/powerpoint/2010/main" val="40719049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46921"/>
            <a:ext cx="6347713" cy="803176"/>
          </a:xfrm>
        </p:spPr>
        <p:txBody>
          <a:bodyPr>
            <a:normAutofit/>
          </a:bodyPr>
          <a:lstStyle/>
          <a:p>
            <a:pPr algn="ctr"/>
            <a:r>
              <a:rPr lang="lv-LV" sz="4400" b="1" dirty="0">
                <a:solidFill>
                  <a:schemeClr val="tx1"/>
                </a:solidFill>
                <a:latin typeface="+mn-lt"/>
                <a:ea typeface="+mn-ea"/>
                <a:cs typeface="+mn-cs"/>
              </a:rPr>
              <a:t>HISTORY</a:t>
            </a:r>
          </a:p>
        </p:txBody>
      </p:sp>
      <p:sp>
        <p:nvSpPr>
          <p:cNvPr id="3" name="Content Placeholder 2"/>
          <p:cNvSpPr>
            <a:spLocks noGrp="1"/>
          </p:cNvSpPr>
          <p:nvPr>
            <p:ph idx="1"/>
          </p:nvPr>
        </p:nvSpPr>
        <p:spPr>
          <a:xfrm>
            <a:off x="899592" y="1988840"/>
            <a:ext cx="6347714" cy="3112272"/>
          </a:xfrm>
        </p:spPr>
        <p:txBody>
          <a:bodyPr>
            <a:normAutofit/>
          </a:bodyPr>
          <a:lstStyle/>
          <a:p>
            <a:r>
              <a:rPr lang="en-US" sz="2800" dirty="0">
                <a:solidFill>
                  <a:schemeClr val="accent5">
                    <a:lumMod val="75000"/>
                  </a:schemeClr>
                </a:solidFill>
                <a:latin typeface="Arial" panose="020B0604020202020204" pitchFamily="34" charset="0"/>
                <a:cs typeface="Arial" panose="020B0604020202020204" pitchFamily="34" charset="0"/>
              </a:rPr>
              <a:t>The history of Riga, the capital of Latvia, begins as early as the 2nd century</a:t>
            </a:r>
            <a:r>
              <a:rPr lang="lv-LV" sz="2800" dirty="0">
                <a:solidFill>
                  <a:schemeClr val="accent5">
                    <a:lumMod val="75000"/>
                  </a:schemeClr>
                </a:solidFill>
                <a:latin typeface="Arial" panose="020B0604020202020204" pitchFamily="34" charset="0"/>
                <a:cs typeface="Arial" panose="020B0604020202020204" pitchFamily="34" charset="0"/>
              </a:rPr>
              <a:t>, </a:t>
            </a:r>
            <a:r>
              <a:rPr lang="lv-LV" sz="2800" dirty="0" err="1">
                <a:solidFill>
                  <a:schemeClr val="accent5">
                    <a:lumMod val="75000"/>
                  </a:schemeClr>
                </a:solidFill>
                <a:latin typeface="Arial" panose="020B0604020202020204" pitchFamily="34" charset="0"/>
                <a:cs typeface="Arial" panose="020B0604020202020204" pitchFamily="34" charset="0"/>
              </a:rPr>
              <a:t>when</a:t>
            </a:r>
            <a:r>
              <a:rPr lang="lv-LV" sz="2800" dirty="0">
                <a:solidFill>
                  <a:schemeClr val="accent5">
                    <a:lumMod val="75000"/>
                  </a:schemeClr>
                </a:solidFill>
                <a:latin typeface="Arial" panose="020B0604020202020204" pitchFamily="34" charset="0"/>
                <a:cs typeface="Arial" panose="020B0604020202020204" pitchFamily="34" charset="0"/>
              </a:rPr>
              <a:t> </a:t>
            </a:r>
            <a:r>
              <a:rPr lang="lv-LV" sz="2800" dirty="0" err="1">
                <a:solidFill>
                  <a:schemeClr val="accent5">
                    <a:lumMod val="75000"/>
                  </a:schemeClr>
                </a:solidFill>
                <a:latin typeface="Arial" panose="020B0604020202020204" pitchFamily="34" charset="0"/>
                <a:cs typeface="Arial" panose="020B0604020202020204" pitchFamily="34" charset="0"/>
              </a:rPr>
              <a:t>here</a:t>
            </a:r>
            <a:r>
              <a:rPr lang="lv-LV" sz="2800" dirty="0">
                <a:solidFill>
                  <a:schemeClr val="accent5">
                    <a:lumMod val="75000"/>
                  </a:schemeClr>
                </a:solidFill>
                <a:latin typeface="Arial" panose="020B0604020202020204" pitchFamily="34" charset="0"/>
                <a:cs typeface="Arial" panose="020B0604020202020204" pitchFamily="34" charset="0"/>
              </a:rPr>
              <a:t> </a:t>
            </a:r>
            <a:r>
              <a:rPr lang="lv-LV" sz="2800" dirty="0" err="1">
                <a:solidFill>
                  <a:schemeClr val="accent5">
                    <a:lumMod val="75000"/>
                  </a:schemeClr>
                </a:solidFill>
                <a:latin typeface="Arial" panose="020B0604020202020204" pitchFamily="34" charset="0"/>
                <a:cs typeface="Arial" panose="020B0604020202020204" pitchFamily="34" charset="0"/>
              </a:rPr>
              <a:t>lived</a:t>
            </a:r>
            <a:r>
              <a:rPr lang="lv-LV" sz="2800" dirty="0">
                <a:solidFill>
                  <a:schemeClr val="accent5">
                    <a:lumMod val="75000"/>
                  </a:schemeClr>
                </a:solidFill>
                <a:latin typeface="Arial" panose="020B0604020202020204" pitchFamily="34" charset="0"/>
                <a:cs typeface="Arial" panose="020B0604020202020204" pitchFamily="34" charset="0"/>
              </a:rPr>
              <a:t> </a:t>
            </a:r>
            <a:r>
              <a:rPr lang="lv-LV" sz="2800" dirty="0" err="1">
                <a:solidFill>
                  <a:schemeClr val="accent5">
                    <a:lumMod val="75000"/>
                  </a:schemeClr>
                </a:solidFill>
                <a:latin typeface="Arial" panose="020B0604020202020204" pitchFamily="34" charset="0"/>
                <a:cs typeface="Arial" panose="020B0604020202020204" pitchFamily="34" charset="0"/>
              </a:rPr>
              <a:t>Livs</a:t>
            </a:r>
            <a:r>
              <a:rPr lang="lv-LV" sz="2800" dirty="0">
                <a:solidFill>
                  <a:schemeClr val="accent5">
                    <a:lumMod val="75000"/>
                  </a:schemeClr>
                </a:solidFill>
                <a:latin typeface="Arial" panose="020B0604020202020204" pitchFamily="34" charset="0"/>
                <a:cs typeface="Arial" panose="020B0604020202020204" pitchFamily="34" charset="0"/>
              </a:rPr>
              <a:t>;</a:t>
            </a:r>
          </a:p>
          <a:p>
            <a:r>
              <a:rPr lang="lv-LV" sz="2800" dirty="0">
                <a:solidFill>
                  <a:schemeClr val="accent5">
                    <a:lumMod val="75000"/>
                  </a:schemeClr>
                </a:solidFill>
                <a:latin typeface="Arial" panose="020B0604020202020204" pitchFamily="34" charset="0"/>
                <a:cs typeface="Arial" panose="020B0604020202020204" pitchFamily="34" charset="0"/>
              </a:rPr>
              <a:t>F</a:t>
            </a:r>
            <a:r>
              <a:rPr lang="en-US" sz="2800" dirty="0">
                <a:solidFill>
                  <a:schemeClr val="accent5">
                    <a:lumMod val="75000"/>
                  </a:schemeClr>
                </a:solidFill>
                <a:latin typeface="Arial" panose="020B0604020202020204" pitchFamily="34" charset="0"/>
                <a:cs typeface="Arial" panose="020B0604020202020204" pitchFamily="34" charset="0"/>
              </a:rPr>
              <a:t>irst arrival of German merchants</a:t>
            </a:r>
            <a:r>
              <a:rPr lang="lv-LV" sz="2800" dirty="0">
                <a:solidFill>
                  <a:schemeClr val="accent5">
                    <a:lumMod val="75000"/>
                  </a:schemeClr>
                </a:solidFill>
                <a:latin typeface="Arial" panose="020B0604020202020204" pitchFamily="34" charset="0"/>
                <a:cs typeface="Arial" panose="020B0604020202020204" pitchFamily="34" charset="0"/>
              </a:rPr>
              <a:t> started </a:t>
            </a:r>
            <a:r>
              <a:rPr lang="en-US" sz="2800" dirty="0">
                <a:solidFill>
                  <a:schemeClr val="accent5">
                    <a:lumMod val="75000"/>
                  </a:schemeClr>
                </a:solidFill>
                <a:latin typeface="Arial" panose="020B0604020202020204" pitchFamily="34" charset="0"/>
                <a:cs typeface="Arial" panose="020B0604020202020204" pitchFamily="34" charset="0"/>
              </a:rPr>
              <a:t>Christianization</a:t>
            </a:r>
            <a:r>
              <a:rPr lang="lv-LV" sz="2800" dirty="0">
                <a:solidFill>
                  <a:schemeClr val="accent5">
                    <a:lumMod val="75000"/>
                  </a:schemeClr>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2"/>
          </p:nvPr>
        </p:nvSpPr>
        <p:spPr/>
        <p:txBody>
          <a:bodyPr/>
          <a:lstStyle/>
          <a:p>
            <a:fld id="{C7423574-3613-4BC7-92B6-70EB1B4E1FB3}" type="slidenum">
              <a:rPr lang="lv-LV" smtClean="0"/>
              <a:t>11</a:t>
            </a:fld>
            <a:endParaRPr lang="lv-LV" dirty="0"/>
          </a:p>
        </p:txBody>
      </p:sp>
      <p:pic>
        <p:nvPicPr>
          <p:cNvPr id="7" name="Grafik 19">
            <a:extLst>
              <a:ext uri="{FF2B5EF4-FFF2-40B4-BE49-F238E27FC236}">
                <a16:creationId xmlns:a16="http://schemas.microsoft.com/office/drawing/2014/main" id="{E7BB68F8-F97D-4658-9136-E42B8D9976C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80479" y="491235"/>
            <a:ext cx="1527225" cy="1058862"/>
          </a:xfrm>
          <a:prstGeom prst="rect">
            <a:avLst/>
          </a:prstGeom>
        </p:spPr>
      </p:pic>
    </p:spTree>
    <p:extLst>
      <p:ext uri="{BB962C8B-B14F-4D97-AF65-F5344CB8AC3E}">
        <p14:creationId xmlns:p14="http://schemas.microsoft.com/office/powerpoint/2010/main" val="866948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14678"/>
            <a:ext cx="6347713" cy="805656"/>
          </a:xfrm>
        </p:spPr>
        <p:txBody>
          <a:bodyPr>
            <a:normAutofit/>
          </a:bodyPr>
          <a:lstStyle/>
          <a:p>
            <a:pPr algn="ctr"/>
            <a:r>
              <a:rPr lang="lv-LV" sz="4400" b="1" dirty="0">
                <a:solidFill>
                  <a:schemeClr val="tx1"/>
                </a:solidFill>
                <a:latin typeface="+mn-lt"/>
                <a:ea typeface="+mn-ea"/>
                <a:cs typeface="+mn-cs"/>
              </a:rPr>
              <a:t>HISTORY</a:t>
            </a:r>
          </a:p>
        </p:txBody>
      </p:sp>
      <p:sp>
        <p:nvSpPr>
          <p:cNvPr id="3" name="Content Placeholder 2"/>
          <p:cNvSpPr>
            <a:spLocks noGrp="1"/>
          </p:cNvSpPr>
          <p:nvPr>
            <p:ph idx="1"/>
          </p:nvPr>
        </p:nvSpPr>
        <p:spPr>
          <a:xfrm>
            <a:off x="631167" y="1988840"/>
            <a:ext cx="6347714" cy="3880773"/>
          </a:xfrm>
        </p:spPr>
        <p:txBody>
          <a:bodyPr/>
          <a:lstStyle/>
          <a:p>
            <a:r>
              <a:rPr lang="en-US" sz="2800" dirty="0">
                <a:solidFill>
                  <a:schemeClr val="accent5">
                    <a:lumMod val="75000"/>
                  </a:schemeClr>
                </a:solidFill>
                <a:latin typeface="Arial" panose="020B0604020202020204" pitchFamily="34" charset="0"/>
                <a:cs typeface="Arial" panose="020B0604020202020204" pitchFamily="34" charset="0"/>
              </a:rPr>
              <a:t>In 1207, </a:t>
            </a:r>
            <a:r>
              <a:rPr lang="lv-LV" sz="2800" dirty="0">
                <a:solidFill>
                  <a:schemeClr val="accent5">
                    <a:lumMod val="75000"/>
                  </a:schemeClr>
                </a:solidFill>
                <a:latin typeface="Arial" panose="020B0604020202020204" pitchFamily="34" charset="0"/>
                <a:cs typeface="Arial" panose="020B0604020202020204" pitchFamily="34" charset="0"/>
              </a:rPr>
              <a:t>Bishop </a:t>
            </a:r>
            <a:r>
              <a:rPr lang="en-US" sz="2800" dirty="0">
                <a:solidFill>
                  <a:schemeClr val="accent5">
                    <a:lumMod val="75000"/>
                  </a:schemeClr>
                </a:solidFill>
                <a:latin typeface="Arial" panose="020B0604020202020204" pitchFamily="34" charset="0"/>
                <a:cs typeface="Arial" panose="020B0604020202020204" pitchFamily="34" charset="0"/>
              </a:rPr>
              <a:t>Albert started on fortification of the town</a:t>
            </a:r>
            <a:r>
              <a:rPr lang="lv-LV" sz="2800" dirty="0">
                <a:solidFill>
                  <a:schemeClr val="accent5">
                    <a:lumMod val="75000"/>
                  </a:schemeClr>
                </a:solidFill>
                <a:latin typeface="Arial" panose="020B0604020202020204" pitchFamily="34" charset="0"/>
                <a:cs typeface="Arial" panose="020B0604020202020204" pitchFamily="34" charset="0"/>
              </a:rPr>
              <a:t>;</a:t>
            </a:r>
          </a:p>
          <a:p>
            <a:r>
              <a:rPr lang="en-US" sz="2800" dirty="0">
                <a:solidFill>
                  <a:schemeClr val="accent5">
                    <a:lumMod val="75000"/>
                  </a:schemeClr>
                </a:solidFill>
                <a:latin typeface="Arial" panose="020B0604020202020204" pitchFamily="34" charset="0"/>
                <a:cs typeface="Arial" panose="020B0604020202020204" pitchFamily="34" charset="0"/>
              </a:rPr>
              <a:t>In 1211, Riga minted its first coinage, and</a:t>
            </a:r>
            <a:r>
              <a:rPr lang="lv-LV" sz="2800" dirty="0">
                <a:solidFill>
                  <a:schemeClr val="accent5">
                    <a:lumMod val="75000"/>
                  </a:schemeClr>
                </a:solidFill>
                <a:latin typeface="Arial" panose="020B0604020202020204" pitchFamily="34" charset="0"/>
                <a:cs typeface="Arial" panose="020B0604020202020204" pitchFamily="34" charset="0"/>
              </a:rPr>
              <a:t> Bishop</a:t>
            </a:r>
            <a:r>
              <a:rPr lang="en-US" sz="2800" dirty="0">
                <a:solidFill>
                  <a:schemeClr val="accent5">
                    <a:lumMod val="75000"/>
                  </a:schemeClr>
                </a:solidFill>
                <a:latin typeface="Arial" panose="020B0604020202020204" pitchFamily="34" charset="0"/>
                <a:cs typeface="Arial" panose="020B0604020202020204" pitchFamily="34" charset="0"/>
              </a:rPr>
              <a:t> Albert laid the cornerstone for the Riga Dom</a:t>
            </a:r>
            <a:r>
              <a:rPr lang="lv-LV" sz="2800" dirty="0">
                <a:latin typeface="Arial" panose="020B0604020202020204" pitchFamily="34" charset="0"/>
                <a:cs typeface="Arial" panose="020B0604020202020204" pitchFamily="34" charset="0"/>
              </a:rPr>
              <a:t>.</a:t>
            </a:r>
          </a:p>
          <a:p>
            <a:endParaRPr lang="lv-LV" dirty="0"/>
          </a:p>
        </p:txBody>
      </p:sp>
      <p:sp>
        <p:nvSpPr>
          <p:cNvPr id="4" name="Slide Number Placeholder 3"/>
          <p:cNvSpPr>
            <a:spLocks noGrp="1"/>
          </p:cNvSpPr>
          <p:nvPr>
            <p:ph type="sldNum" sz="quarter" idx="12"/>
          </p:nvPr>
        </p:nvSpPr>
        <p:spPr/>
        <p:txBody>
          <a:bodyPr/>
          <a:lstStyle/>
          <a:p>
            <a:fld id="{C7423574-3613-4BC7-92B6-70EB1B4E1FB3}" type="slidenum">
              <a:rPr lang="lv-LV" smtClean="0"/>
              <a:t>12</a:t>
            </a:fld>
            <a:endParaRPr lang="lv-LV" dirty="0"/>
          </a:p>
        </p:txBody>
      </p:sp>
      <p:pic>
        <p:nvPicPr>
          <p:cNvPr id="6" name="Grafik 19">
            <a:extLst>
              <a:ext uri="{FF2B5EF4-FFF2-40B4-BE49-F238E27FC236}">
                <a16:creationId xmlns:a16="http://schemas.microsoft.com/office/drawing/2014/main" id="{DBCD2AB0-ED14-4DCD-9C19-86DCD7482BD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39552" y="395546"/>
            <a:ext cx="1656184" cy="953038"/>
          </a:xfrm>
          <a:prstGeom prst="rect">
            <a:avLst/>
          </a:prstGeom>
        </p:spPr>
      </p:pic>
    </p:spTree>
    <p:extLst>
      <p:ext uri="{BB962C8B-B14F-4D97-AF65-F5344CB8AC3E}">
        <p14:creationId xmlns:p14="http://schemas.microsoft.com/office/powerpoint/2010/main" val="14237088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31267"/>
            <a:ext cx="6347713" cy="1320800"/>
          </a:xfrm>
        </p:spPr>
        <p:txBody>
          <a:bodyPr>
            <a:normAutofit/>
          </a:bodyPr>
          <a:lstStyle/>
          <a:p>
            <a:pPr algn="ctr"/>
            <a:r>
              <a:rPr lang="lv-LV" sz="4400" b="1" dirty="0">
                <a:solidFill>
                  <a:schemeClr val="tx1"/>
                </a:solidFill>
                <a:latin typeface="+mn-lt"/>
                <a:ea typeface="+mn-ea"/>
                <a:cs typeface="+mn-cs"/>
              </a:rPr>
              <a:t>INFO ABOUT RIGA</a:t>
            </a:r>
          </a:p>
        </p:txBody>
      </p:sp>
      <p:sp>
        <p:nvSpPr>
          <p:cNvPr id="3" name="Content Placeholder 2"/>
          <p:cNvSpPr>
            <a:spLocks noGrp="1"/>
          </p:cNvSpPr>
          <p:nvPr>
            <p:ph idx="1"/>
          </p:nvPr>
        </p:nvSpPr>
        <p:spPr>
          <a:xfrm>
            <a:off x="632501" y="1988839"/>
            <a:ext cx="6347714" cy="4347799"/>
          </a:xfrm>
        </p:spPr>
        <p:txBody>
          <a:bodyPr>
            <a:normAutofit/>
          </a:bodyPr>
          <a:lstStyle/>
          <a:p>
            <a:r>
              <a:rPr lang="lv-LV" sz="3200" dirty="0">
                <a:solidFill>
                  <a:schemeClr val="accent5">
                    <a:lumMod val="75000"/>
                  </a:schemeClr>
                </a:solidFill>
                <a:latin typeface="Arial" panose="020B0604020202020204" pitchFamily="34" charset="0"/>
                <a:cs typeface="Arial" panose="020B0604020202020204" pitchFamily="34" charset="0"/>
              </a:rPr>
              <a:t>Population: around 730,000~ </a:t>
            </a:r>
            <a:r>
              <a:rPr lang="en-US" sz="3200" dirty="0">
                <a:solidFill>
                  <a:schemeClr val="accent5">
                    <a:lumMod val="75000"/>
                  </a:schemeClr>
                </a:solidFill>
                <a:latin typeface="Arial" panose="020B0604020202020204" pitchFamily="34" charset="0"/>
                <a:cs typeface="Arial" panose="020B0604020202020204" pitchFamily="34" charset="0"/>
              </a:rPr>
              <a:t>inhabitants</a:t>
            </a:r>
            <a:r>
              <a:rPr lang="lv-LV" sz="3200" dirty="0">
                <a:solidFill>
                  <a:schemeClr val="accent5">
                    <a:lumMod val="75000"/>
                  </a:schemeClr>
                </a:solidFill>
                <a:latin typeface="Arial" panose="020B0604020202020204" pitchFamily="34" charset="0"/>
                <a:cs typeface="Arial" panose="020B0604020202020204" pitchFamily="34" charset="0"/>
              </a:rPr>
              <a:t>;</a:t>
            </a:r>
          </a:p>
          <a:p>
            <a:r>
              <a:rPr lang="lv-LV" sz="3200" dirty="0">
                <a:solidFill>
                  <a:schemeClr val="accent5">
                    <a:lumMod val="75000"/>
                  </a:schemeClr>
                </a:solidFill>
                <a:latin typeface="Arial" panose="020B0604020202020204" pitchFamily="34" charset="0"/>
                <a:cs typeface="Arial" panose="020B0604020202020204" pitchFamily="34" charset="0"/>
              </a:rPr>
              <a:t>I</a:t>
            </a:r>
            <a:r>
              <a:rPr lang="en-US" sz="3200" dirty="0">
                <a:solidFill>
                  <a:schemeClr val="accent5">
                    <a:lumMod val="75000"/>
                  </a:schemeClr>
                </a:solidFill>
                <a:latin typeface="Arial" panose="020B0604020202020204" pitchFamily="34" charset="0"/>
                <a:cs typeface="Arial" panose="020B0604020202020204" pitchFamily="34" charset="0"/>
              </a:rPr>
              <a:t>t is also the largest city in the Baltic states</a:t>
            </a:r>
            <a:r>
              <a:rPr lang="lv-LV" sz="3200" dirty="0">
                <a:solidFill>
                  <a:schemeClr val="accent5">
                    <a:lumMod val="75000"/>
                  </a:schemeClr>
                </a:solidFill>
                <a:latin typeface="Arial" panose="020B0604020202020204" pitchFamily="34" charset="0"/>
                <a:cs typeface="Arial" panose="020B0604020202020204" pitchFamily="34" charset="0"/>
              </a:rPr>
              <a:t>;</a:t>
            </a:r>
          </a:p>
          <a:p>
            <a:r>
              <a:rPr lang="lv-LV" sz="3200" dirty="0">
                <a:solidFill>
                  <a:schemeClr val="accent5">
                    <a:lumMod val="75000"/>
                  </a:schemeClr>
                </a:solidFill>
                <a:latin typeface="Arial" panose="020B0604020202020204" pitchFamily="34" charset="0"/>
                <a:cs typeface="Arial" panose="020B0604020202020204" pitchFamily="34" charset="0"/>
              </a:rPr>
              <a:t>H</a:t>
            </a:r>
            <a:r>
              <a:rPr lang="en-US" sz="3200" dirty="0" err="1">
                <a:solidFill>
                  <a:schemeClr val="accent5">
                    <a:lumMod val="75000"/>
                  </a:schemeClr>
                </a:solidFill>
                <a:latin typeface="Arial" panose="020B0604020202020204" pitchFamily="34" charset="0"/>
                <a:cs typeface="Arial" panose="020B0604020202020204" pitchFamily="34" charset="0"/>
              </a:rPr>
              <a:t>ome</a:t>
            </a:r>
            <a:r>
              <a:rPr lang="en-US" sz="3200" dirty="0">
                <a:solidFill>
                  <a:schemeClr val="accent5">
                    <a:lumMod val="75000"/>
                  </a:schemeClr>
                </a:solidFill>
                <a:latin typeface="Arial" panose="020B0604020202020204" pitchFamily="34" charset="0"/>
                <a:cs typeface="Arial" panose="020B0604020202020204" pitchFamily="34" charset="0"/>
              </a:rPr>
              <a:t> to one third of Latvia's </a:t>
            </a:r>
            <a:r>
              <a:rPr lang="en-US" sz="3200" dirty="0" err="1">
                <a:solidFill>
                  <a:schemeClr val="accent5">
                    <a:lumMod val="75000"/>
                  </a:schemeClr>
                </a:solidFill>
                <a:latin typeface="Arial" panose="020B0604020202020204" pitchFamily="34" charset="0"/>
                <a:cs typeface="Arial" panose="020B0604020202020204" pitchFamily="34" charset="0"/>
              </a:rPr>
              <a:t>populatio</a:t>
            </a:r>
            <a:r>
              <a:rPr lang="lv-LV" sz="3200" dirty="0">
                <a:solidFill>
                  <a:schemeClr val="accent5">
                    <a:lumMod val="75000"/>
                  </a:schemeClr>
                </a:solidFill>
                <a:latin typeface="Arial" panose="020B0604020202020204" pitchFamily="34" charset="0"/>
                <a:cs typeface="Arial" panose="020B0604020202020204" pitchFamily="34" charset="0"/>
              </a:rPr>
              <a:t>n.</a:t>
            </a:r>
          </a:p>
        </p:txBody>
      </p:sp>
      <p:sp>
        <p:nvSpPr>
          <p:cNvPr id="4" name="Slide Number Placeholder 3"/>
          <p:cNvSpPr>
            <a:spLocks noGrp="1"/>
          </p:cNvSpPr>
          <p:nvPr>
            <p:ph type="sldNum" sz="quarter" idx="12"/>
          </p:nvPr>
        </p:nvSpPr>
        <p:spPr/>
        <p:txBody>
          <a:bodyPr/>
          <a:lstStyle/>
          <a:p>
            <a:fld id="{C7423574-3613-4BC7-92B6-70EB1B4E1FB3}" type="slidenum">
              <a:rPr lang="lv-LV" smtClean="0"/>
              <a:t>13</a:t>
            </a:fld>
            <a:endParaRPr lang="lv-LV" dirty="0"/>
          </a:p>
        </p:txBody>
      </p:sp>
      <p:pic>
        <p:nvPicPr>
          <p:cNvPr id="7" name="Bild 9">
            <a:extLst>
              <a:ext uri="{FF2B5EF4-FFF2-40B4-BE49-F238E27FC236}">
                <a16:creationId xmlns:a16="http://schemas.microsoft.com/office/drawing/2014/main" id="{B15E3BB1-D03F-4AE4-9DCE-9178784AC43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58" y="95975"/>
            <a:ext cx="1923733" cy="1095692"/>
          </a:xfrm>
          <a:prstGeom prst="rect">
            <a:avLst/>
          </a:prstGeom>
          <a:noFill/>
          <a:ln>
            <a:noFill/>
          </a:ln>
        </p:spPr>
      </p:pic>
    </p:spTree>
    <p:extLst>
      <p:ext uri="{BB962C8B-B14F-4D97-AF65-F5344CB8AC3E}">
        <p14:creationId xmlns:p14="http://schemas.microsoft.com/office/powerpoint/2010/main" val="33781474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584162"/>
            <a:ext cx="6347713" cy="731168"/>
          </a:xfrm>
        </p:spPr>
        <p:txBody>
          <a:bodyPr>
            <a:noAutofit/>
          </a:bodyPr>
          <a:lstStyle/>
          <a:p>
            <a:pPr algn="ctr"/>
            <a:r>
              <a:rPr lang="lv-LV" sz="4400" b="1" dirty="0">
                <a:solidFill>
                  <a:schemeClr val="tx1"/>
                </a:solidFill>
                <a:latin typeface="+mn-lt"/>
                <a:ea typeface="+mn-ea"/>
                <a:cs typeface="+mn-cs"/>
              </a:rPr>
              <a:t>TOP PLACES IN RIGA</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1178" y="2035367"/>
            <a:ext cx="4482242" cy="3068612"/>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C7423574-3613-4BC7-92B6-70EB1B4E1FB3}" type="slidenum">
              <a:rPr lang="lv-LV" smtClean="0"/>
              <a:t>14</a:t>
            </a:fld>
            <a:endParaRPr lang="lv-LV" dirty="0"/>
          </a:p>
        </p:txBody>
      </p:sp>
      <p:sp>
        <p:nvSpPr>
          <p:cNvPr id="9" name="TextBox 8"/>
          <p:cNvSpPr txBox="1"/>
          <p:nvPr/>
        </p:nvSpPr>
        <p:spPr>
          <a:xfrm>
            <a:off x="323528" y="5120825"/>
            <a:ext cx="1152128" cy="369332"/>
          </a:xfrm>
          <a:prstGeom prst="rect">
            <a:avLst/>
          </a:prstGeom>
          <a:noFill/>
        </p:spPr>
        <p:txBody>
          <a:bodyPr wrap="square" rtlCol="0">
            <a:spAutoFit/>
          </a:bodyPr>
          <a:lstStyle/>
          <a:p>
            <a:r>
              <a:rPr lang="lv-LV" b="1" dirty="0">
                <a:solidFill>
                  <a:schemeClr val="accent5">
                    <a:lumMod val="75000"/>
                  </a:schemeClr>
                </a:solidFill>
              </a:rPr>
              <a:t>Old Riga</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815" y="2455987"/>
            <a:ext cx="3240360" cy="4250282"/>
          </a:xfrm>
          <a:prstGeom prst="rect">
            <a:avLst/>
          </a:prstGeom>
          <a:ln>
            <a:noFill/>
          </a:ln>
          <a:effectLst>
            <a:softEdge rad="112500"/>
          </a:effectLst>
        </p:spPr>
      </p:pic>
      <p:sp>
        <p:nvSpPr>
          <p:cNvPr id="11" name="TextBox 10"/>
          <p:cNvSpPr txBox="1"/>
          <p:nvPr/>
        </p:nvSpPr>
        <p:spPr>
          <a:xfrm>
            <a:off x="2267744" y="6223925"/>
            <a:ext cx="2913774" cy="369332"/>
          </a:xfrm>
          <a:prstGeom prst="rect">
            <a:avLst/>
          </a:prstGeom>
          <a:noFill/>
        </p:spPr>
        <p:txBody>
          <a:bodyPr wrap="square" rtlCol="0">
            <a:spAutoFit/>
          </a:bodyPr>
          <a:lstStyle/>
          <a:p>
            <a:r>
              <a:rPr lang="lv-LV" b="1" dirty="0">
                <a:solidFill>
                  <a:schemeClr val="accent5">
                    <a:lumMod val="75000"/>
                  </a:schemeClr>
                </a:solidFill>
              </a:rPr>
              <a:t>The Freedom Monument</a:t>
            </a:r>
          </a:p>
        </p:txBody>
      </p:sp>
      <p:pic>
        <p:nvPicPr>
          <p:cNvPr id="12" name="Bild 8">
            <a:extLst>
              <a:ext uri="{FF2B5EF4-FFF2-40B4-BE49-F238E27FC236}">
                <a16:creationId xmlns:a16="http://schemas.microsoft.com/office/drawing/2014/main" id="{5C53D3D1-308B-42C0-9EAE-3ADC8DDE1E3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499111"/>
            <a:ext cx="1152128" cy="731168"/>
          </a:xfrm>
          <a:prstGeom prst="rect">
            <a:avLst/>
          </a:prstGeom>
          <a:noFill/>
          <a:ln>
            <a:noFill/>
          </a:ln>
        </p:spPr>
      </p:pic>
    </p:spTree>
    <p:extLst>
      <p:ext uri="{BB962C8B-B14F-4D97-AF65-F5344CB8AC3E}">
        <p14:creationId xmlns:p14="http://schemas.microsoft.com/office/powerpoint/2010/main" val="20141467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423574-3613-4BC7-92B6-70EB1B4E1FB3}" type="slidenum">
              <a:rPr lang="lv-LV" smtClean="0"/>
              <a:t>15</a:t>
            </a:fld>
            <a:endParaRPr lang="lv-LV"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8556" y="188640"/>
            <a:ext cx="4283968" cy="3212976"/>
          </a:xfrm>
          <a:prstGeom prst="rect">
            <a:avLst/>
          </a:prstGeom>
          <a:ln>
            <a:noFill/>
          </a:ln>
          <a:effectLst>
            <a:softEdge rad="112500"/>
          </a:effectLst>
        </p:spPr>
      </p:pic>
      <p:sp>
        <p:nvSpPr>
          <p:cNvPr id="5" name="TextBox 4"/>
          <p:cNvSpPr txBox="1"/>
          <p:nvPr/>
        </p:nvSpPr>
        <p:spPr>
          <a:xfrm>
            <a:off x="5838696" y="2213624"/>
            <a:ext cx="2304256" cy="369332"/>
          </a:xfrm>
          <a:prstGeom prst="rect">
            <a:avLst/>
          </a:prstGeom>
          <a:noFill/>
        </p:spPr>
        <p:txBody>
          <a:bodyPr wrap="square" rtlCol="0">
            <a:spAutoFit/>
          </a:bodyPr>
          <a:lstStyle/>
          <a:p>
            <a:r>
              <a:rPr lang="lv-LV" b="1" dirty="0">
                <a:solidFill>
                  <a:schemeClr val="accent5">
                    <a:lumMod val="75000"/>
                  </a:schemeClr>
                </a:solidFill>
              </a:rPr>
              <a:t>Railway bridge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3463396"/>
            <a:ext cx="4828028" cy="2715766"/>
          </a:xfrm>
          <a:prstGeom prst="rect">
            <a:avLst/>
          </a:prstGeom>
          <a:ln>
            <a:noFill/>
          </a:ln>
          <a:effectLst>
            <a:softEdge rad="112500"/>
          </a:effectLst>
        </p:spPr>
      </p:pic>
      <p:sp>
        <p:nvSpPr>
          <p:cNvPr id="7" name="TextBox 6"/>
          <p:cNvSpPr txBox="1"/>
          <p:nvPr/>
        </p:nvSpPr>
        <p:spPr>
          <a:xfrm>
            <a:off x="2267744" y="6179162"/>
            <a:ext cx="2448272" cy="369332"/>
          </a:xfrm>
          <a:prstGeom prst="rect">
            <a:avLst/>
          </a:prstGeom>
          <a:noFill/>
        </p:spPr>
        <p:txBody>
          <a:bodyPr wrap="square" rtlCol="0">
            <a:spAutoFit/>
          </a:bodyPr>
          <a:lstStyle/>
          <a:p>
            <a:r>
              <a:rPr lang="lv-LV" b="1" dirty="0">
                <a:solidFill>
                  <a:schemeClr val="accent5">
                    <a:lumMod val="75000"/>
                  </a:schemeClr>
                </a:solidFill>
              </a:rPr>
              <a:t>House of Blackheads</a:t>
            </a:r>
          </a:p>
        </p:txBody>
      </p:sp>
      <p:pic>
        <p:nvPicPr>
          <p:cNvPr id="9" name="Bild 8">
            <a:extLst>
              <a:ext uri="{FF2B5EF4-FFF2-40B4-BE49-F238E27FC236}">
                <a16:creationId xmlns:a16="http://schemas.microsoft.com/office/drawing/2014/main" id="{93D7BD9C-5781-478B-B91F-D491EE6E65E1}"/>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111433" y="188640"/>
            <a:ext cx="1144270" cy="1308100"/>
          </a:xfrm>
          <a:prstGeom prst="rect">
            <a:avLst/>
          </a:prstGeom>
          <a:noFill/>
          <a:ln>
            <a:noFill/>
          </a:ln>
        </p:spPr>
      </p:pic>
    </p:spTree>
    <p:extLst>
      <p:ext uri="{BB962C8B-B14F-4D97-AF65-F5344CB8AC3E}">
        <p14:creationId xmlns:p14="http://schemas.microsoft.com/office/powerpoint/2010/main" val="7409912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423574-3613-4BC7-92B6-70EB1B4E1FB3}" type="slidenum">
              <a:rPr lang="lv-LV" smtClean="0"/>
              <a:t>16</a:t>
            </a:fld>
            <a:endParaRPr lang="lv-LV"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4404" y="-6661"/>
            <a:ext cx="4493182" cy="2996952"/>
          </a:xfrm>
          <a:prstGeom prst="rect">
            <a:avLst/>
          </a:prstGeom>
          <a:ln>
            <a:noFill/>
          </a:ln>
          <a:effectLst>
            <a:softEdge rad="112500"/>
          </a:effectLst>
        </p:spPr>
      </p:pic>
      <p:sp>
        <p:nvSpPr>
          <p:cNvPr id="4" name="TextBox 3"/>
          <p:cNvSpPr txBox="1"/>
          <p:nvPr/>
        </p:nvSpPr>
        <p:spPr>
          <a:xfrm>
            <a:off x="1980444" y="1274505"/>
            <a:ext cx="2464132" cy="369332"/>
          </a:xfrm>
          <a:prstGeom prst="rect">
            <a:avLst/>
          </a:prstGeom>
          <a:noFill/>
        </p:spPr>
        <p:txBody>
          <a:bodyPr wrap="square" rtlCol="0">
            <a:spAutoFit/>
          </a:bodyPr>
          <a:lstStyle/>
          <a:p>
            <a:r>
              <a:rPr lang="lv-LV" b="1" dirty="0">
                <a:solidFill>
                  <a:schemeClr val="accent5">
                    <a:lumMod val="75000"/>
                  </a:schemeClr>
                </a:solidFill>
              </a:rPr>
              <a:t>Riga Dome Cathedral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630" y="2922856"/>
            <a:ext cx="4680520" cy="3118507"/>
          </a:xfrm>
          <a:prstGeom prst="rect">
            <a:avLst/>
          </a:prstGeom>
          <a:ln>
            <a:noFill/>
          </a:ln>
          <a:effectLst>
            <a:softEdge rad="112500"/>
          </a:effectLst>
        </p:spPr>
      </p:pic>
      <p:sp>
        <p:nvSpPr>
          <p:cNvPr id="6" name="TextBox 5"/>
          <p:cNvSpPr txBox="1"/>
          <p:nvPr/>
        </p:nvSpPr>
        <p:spPr>
          <a:xfrm>
            <a:off x="2051720" y="6012232"/>
            <a:ext cx="1368152" cy="369332"/>
          </a:xfrm>
          <a:prstGeom prst="rect">
            <a:avLst/>
          </a:prstGeom>
          <a:noFill/>
        </p:spPr>
        <p:txBody>
          <a:bodyPr wrap="square" rtlCol="0">
            <a:spAutoFit/>
          </a:bodyPr>
          <a:lstStyle/>
          <a:p>
            <a:r>
              <a:rPr lang="lv-LV" b="1" dirty="0">
                <a:solidFill>
                  <a:schemeClr val="accent5">
                    <a:lumMod val="75000"/>
                  </a:schemeClr>
                </a:solidFill>
              </a:rPr>
              <a:t>Riga Canal</a:t>
            </a:r>
          </a:p>
        </p:txBody>
      </p:sp>
      <p:pic>
        <p:nvPicPr>
          <p:cNvPr id="9" name="Bild 8">
            <a:extLst>
              <a:ext uri="{FF2B5EF4-FFF2-40B4-BE49-F238E27FC236}">
                <a16:creationId xmlns:a16="http://schemas.microsoft.com/office/drawing/2014/main" id="{4BAE81FC-29C0-4D14-A4CF-48BE55D21831}"/>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196414" y="213023"/>
            <a:ext cx="1144270" cy="1308100"/>
          </a:xfrm>
          <a:prstGeom prst="rect">
            <a:avLst/>
          </a:prstGeom>
          <a:noFill/>
          <a:ln>
            <a:noFill/>
          </a:ln>
        </p:spPr>
      </p:pic>
    </p:spTree>
    <p:extLst>
      <p:ext uri="{BB962C8B-B14F-4D97-AF65-F5344CB8AC3E}">
        <p14:creationId xmlns:p14="http://schemas.microsoft.com/office/powerpoint/2010/main" val="33219145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423574-3613-4BC7-92B6-70EB1B4E1FB3}" type="slidenum">
              <a:rPr lang="lv-LV" smtClean="0"/>
              <a:t>17</a:t>
            </a:fld>
            <a:endParaRPr lang="lv-LV"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3543350"/>
            <a:ext cx="4680520" cy="3130250"/>
          </a:xfrm>
          <a:prstGeom prst="rect">
            <a:avLst/>
          </a:prstGeom>
          <a:ln>
            <a:noFill/>
          </a:ln>
          <a:effectLst>
            <a:softEdge rad="112500"/>
          </a:effectLst>
        </p:spPr>
      </p:pic>
      <p:sp>
        <p:nvSpPr>
          <p:cNvPr id="5" name="TextBox 4"/>
          <p:cNvSpPr txBox="1"/>
          <p:nvPr/>
        </p:nvSpPr>
        <p:spPr>
          <a:xfrm>
            <a:off x="4860032" y="4925251"/>
            <a:ext cx="3024336" cy="369332"/>
          </a:xfrm>
          <a:prstGeom prst="rect">
            <a:avLst/>
          </a:prstGeom>
          <a:noFill/>
        </p:spPr>
        <p:txBody>
          <a:bodyPr wrap="square" rtlCol="0">
            <a:spAutoFit/>
          </a:bodyPr>
          <a:lstStyle/>
          <a:p>
            <a:r>
              <a:rPr lang="lv-LV" b="1" dirty="0">
                <a:solidFill>
                  <a:schemeClr val="accent5">
                    <a:lumMod val="75000"/>
                  </a:schemeClr>
                </a:solidFill>
              </a:rPr>
              <a:t>Latvian National Opera</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168444"/>
            <a:ext cx="4502274" cy="3001516"/>
          </a:xfrm>
          <a:prstGeom prst="rect">
            <a:avLst/>
          </a:prstGeom>
          <a:ln>
            <a:noFill/>
          </a:ln>
          <a:effectLst>
            <a:softEdge rad="112500"/>
          </a:effectLst>
        </p:spPr>
      </p:pic>
      <p:sp>
        <p:nvSpPr>
          <p:cNvPr id="7" name="TextBox 6"/>
          <p:cNvSpPr txBox="1"/>
          <p:nvPr/>
        </p:nvSpPr>
        <p:spPr>
          <a:xfrm>
            <a:off x="796621" y="1699551"/>
            <a:ext cx="3085522" cy="369332"/>
          </a:xfrm>
          <a:prstGeom prst="rect">
            <a:avLst/>
          </a:prstGeom>
          <a:noFill/>
        </p:spPr>
        <p:txBody>
          <a:bodyPr wrap="square" rtlCol="0">
            <a:spAutoFit/>
          </a:bodyPr>
          <a:lstStyle/>
          <a:p>
            <a:r>
              <a:rPr lang="lv-LV" b="1" dirty="0">
                <a:solidFill>
                  <a:schemeClr val="accent5">
                    <a:lumMod val="75000"/>
                  </a:schemeClr>
                </a:solidFill>
              </a:rPr>
              <a:t>Latvian National </a:t>
            </a:r>
            <a:r>
              <a:rPr lang="en-US" b="1" dirty="0">
                <a:solidFill>
                  <a:schemeClr val="accent5">
                    <a:lumMod val="75000"/>
                  </a:schemeClr>
                </a:solidFill>
              </a:rPr>
              <a:t>Theatre</a:t>
            </a:r>
            <a:r>
              <a:rPr lang="lv-LV" b="1" dirty="0">
                <a:solidFill>
                  <a:schemeClr val="accent5">
                    <a:lumMod val="75000"/>
                  </a:schemeClr>
                </a:solidFill>
              </a:rPr>
              <a:t> </a:t>
            </a:r>
          </a:p>
        </p:txBody>
      </p:sp>
      <p:pic>
        <p:nvPicPr>
          <p:cNvPr id="8" name="Bild 8">
            <a:extLst>
              <a:ext uri="{FF2B5EF4-FFF2-40B4-BE49-F238E27FC236}">
                <a16:creationId xmlns:a16="http://schemas.microsoft.com/office/drawing/2014/main" id="{A4C8163C-E5A3-4BA3-A565-D6410827E6A8}"/>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109174" y="197752"/>
            <a:ext cx="1144270" cy="1308100"/>
          </a:xfrm>
          <a:prstGeom prst="rect">
            <a:avLst/>
          </a:prstGeom>
          <a:noFill/>
          <a:ln>
            <a:noFill/>
          </a:ln>
        </p:spPr>
      </p:pic>
    </p:spTree>
    <p:extLst>
      <p:ext uri="{BB962C8B-B14F-4D97-AF65-F5344CB8AC3E}">
        <p14:creationId xmlns:p14="http://schemas.microsoft.com/office/powerpoint/2010/main" val="355547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C0B843-2C29-4646-9BFB-98C05D104290}"/>
              </a:ext>
            </a:extLst>
          </p:cNvPr>
          <p:cNvSpPr>
            <a:spLocks noGrp="1"/>
          </p:cNvSpPr>
          <p:nvPr>
            <p:ph type="sldNum" sz="quarter" idx="12"/>
          </p:nvPr>
        </p:nvSpPr>
        <p:spPr/>
        <p:txBody>
          <a:bodyPr/>
          <a:lstStyle/>
          <a:p>
            <a:fld id="{C7423574-3613-4BC7-92B6-70EB1B4E1FB3}" type="slidenum">
              <a:rPr lang="lv-LV" smtClean="0"/>
              <a:t>18</a:t>
            </a:fld>
            <a:endParaRPr lang="lv-LV" dirty="0"/>
          </a:p>
        </p:txBody>
      </p:sp>
      <p:sp>
        <p:nvSpPr>
          <p:cNvPr id="4" name="TextBox 3">
            <a:extLst>
              <a:ext uri="{FF2B5EF4-FFF2-40B4-BE49-F238E27FC236}">
                <a16:creationId xmlns:a16="http://schemas.microsoft.com/office/drawing/2014/main" id="{D10D8772-15D7-4F84-A7E6-2FE0940C8F2F}"/>
              </a:ext>
            </a:extLst>
          </p:cNvPr>
          <p:cNvSpPr txBox="1"/>
          <p:nvPr/>
        </p:nvSpPr>
        <p:spPr>
          <a:xfrm>
            <a:off x="562218" y="555027"/>
            <a:ext cx="6582988" cy="646331"/>
          </a:xfrm>
          <a:prstGeom prst="rect">
            <a:avLst/>
          </a:prstGeom>
          <a:noFill/>
        </p:spPr>
        <p:txBody>
          <a:bodyPr wrap="square" rtlCol="0">
            <a:spAutoFit/>
          </a:bodyPr>
          <a:lstStyle/>
          <a:p>
            <a:pPr algn="ctr"/>
            <a:r>
              <a:rPr lang="lv-LV" sz="3600" b="1" dirty="0"/>
              <a:t>SUSTAINABILITY IN RIGA</a:t>
            </a:r>
          </a:p>
        </p:txBody>
      </p:sp>
      <p:sp>
        <p:nvSpPr>
          <p:cNvPr id="3" name="TextBox 2">
            <a:extLst>
              <a:ext uri="{FF2B5EF4-FFF2-40B4-BE49-F238E27FC236}">
                <a16:creationId xmlns:a16="http://schemas.microsoft.com/office/drawing/2014/main" id="{4C65AE8B-032B-464B-A6E8-5CF906DB87AF}"/>
              </a:ext>
            </a:extLst>
          </p:cNvPr>
          <p:cNvSpPr txBox="1"/>
          <p:nvPr/>
        </p:nvSpPr>
        <p:spPr>
          <a:xfrm>
            <a:off x="1115616" y="1392690"/>
            <a:ext cx="5544616" cy="923330"/>
          </a:xfrm>
          <a:prstGeom prst="rect">
            <a:avLst/>
          </a:prstGeom>
          <a:noFill/>
        </p:spPr>
        <p:txBody>
          <a:bodyPr wrap="square" rtlCol="0">
            <a:spAutoFit/>
          </a:bodyPr>
          <a:lstStyle/>
          <a:p>
            <a:r>
              <a:rPr lang="lv-LV" dirty="0" err="1"/>
              <a:t>During</a:t>
            </a:r>
            <a:r>
              <a:rPr lang="lv-LV" dirty="0"/>
              <a:t> </a:t>
            </a:r>
            <a:r>
              <a:rPr lang="lv-LV" dirty="0" err="1"/>
              <a:t>the</a:t>
            </a:r>
            <a:r>
              <a:rPr lang="lv-LV" dirty="0"/>
              <a:t> </a:t>
            </a:r>
            <a:r>
              <a:rPr lang="lv-LV" dirty="0" err="1"/>
              <a:t>last</a:t>
            </a:r>
            <a:r>
              <a:rPr lang="lv-LV" dirty="0"/>
              <a:t> 10 </a:t>
            </a:r>
            <a:r>
              <a:rPr lang="lv-LV" dirty="0" err="1"/>
              <a:t>years</a:t>
            </a:r>
            <a:r>
              <a:rPr lang="lv-LV" dirty="0"/>
              <a:t> </a:t>
            </a:r>
            <a:r>
              <a:rPr lang="lv-LV" dirty="0" err="1"/>
              <a:t>more</a:t>
            </a:r>
            <a:r>
              <a:rPr lang="lv-LV" dirty="0"/>
              <a:t> </a:t>
            </a:r>
            <a:r>
              <a:rPr lang="lv-LV" dirty="0" err="1"/>
              <a:t>than</a:t>
            </a:r>
            <a:r>
              <a:rPr lang="lv-LV" dirty="0"/>
              <a:t> 150 </a:t>
            </a:r>
            <a:r>
              <a:rPr lang="lv-LV" dirty="0" err="1"/>
              <a:t>kilometers</a:t>
            </a:r>
            <a:r>
              <a:rPr lang="lv-LV" dirty="0"/>
              <a:t> </a:t>
            </a:r>
            <a:r>
              <a:rPr lang="lv-LV" dirty="0" err="1"/>
              <a:t>of</a:t>
            </a:r>
            <a:r>
              <a:rPr lang="lv-LV" dirty="0"/>
              <a:t> </a:t>
            </a:r>
            <a:r>
              <a:rPr lang="lv-LV" dirty="0" err="1"/>
              <a:t>bysicle</a:t>
            </a:r>
            <a:r>
              <a:rPr lang="lv-LV" dirty="0"/>
              <a:t> </a:t>
            </a:r>
            <a:r>
              <a:rPr lang="lv-LV" dirty="0" err="1"/>
              <a:t>roads</a:t>
            </a:r>
            <a:r>
              <a:rPr lang="lv-LV" dirty="0"/>
              <a:t> </a:t>
            </a:r>
            <a:r>
              <a:rPr lang="lv-LV" dirty="0" err="1"/>
              <a:t>have</a:t>
            </a:r>
            <a:r>
              <a:rPr lang="lv-LV" dirty="0"/>
              <a:t> </a:t>
            </a:r>
            <a:r>
              <a:rPr lang="lv-LV" dirty="0" err="1"/>
              <a:t>been</a:t>
            </a:r>
            <a:r>
              <a:rPr lang="lv-LV" dirty="0"/>
              <a:t> </a:t>
            </a:r>
            <a:r>
              <a:rPr lang="lv-LV" dirty="0" err="1"/>
              <a:t>built</a:t>
            </a:r>
            <a:r>
              <a:rPr lang="lv-LV" dirty="0"/>
              <a:t> </a:t>
            </a:r>
            <a:r>
              <a:rPr lang="lv-LV" dirty="0" err="1"/>
              <a:t>in</a:t>
            </a:r>
            <a:r>
              <a:rPr lang="lv-LV" dirty="0"/>
              <a:t> </a:t>
            </a:r>
            <a:r>
              <a:rPr lang="lv-LV" dirty="0" err="1"/>
              <a:t>Riga</a:t>
            </a:r>
            <a:r>
              <a:rPr lang="lv-LV" dirty="0"/>
              <a:t> </a:t>
            </a:r>
            <a:r>
              <a:rPr lang="lv-LV" dirty="0" err="1"/>
              <a:t>connecting</a:t>
            </a:r>
            <a:r>
              <a:rPr lang="lv-LV" dirty="0"/>
              <a:t> </a:t>
            </a:r>
            <a:r>
              <a:rPr lang="lv-LV" dirty="0" err="1"/>
              <a:t>most</a:t>
            </a:r>
            <a:r>
              <a:rPr lang="lv-LV" dirty="0"/>
              <a:t> </a:t>
            </a:r>
            <a:r>
              <a:rPr lang="lv-LV" dirty="0" err="1"/>
              <a:t>areas</a:t>
            </a:r>
            <a:r>
              <a:rPr lang="lv-LV" dirty="0"/>
              <a:t> </a:t>
            </a:r>
            <a:r>
              <a:rPr lang="lv-LV" dirty="0" err="1"/>
              <a:t>of</a:t>
            </a:r>
            <a:r>
              <a:rPr lang="lv-LV" dirty="0"/>
              <a:t> </a:t>
            </a:r>
            <a:r>
              <a:rPr lang="lv-LV" dirty="0" err="1"/>
              <a:t>the</a:t>
            </a:r>
            <a:r>
              <a:rPr lang="lv-LV" dirty="0"/>
              <a:t> </a:t>
            </a:r>
            <a:r>
              <a:rPr lang="lv-LV" dirty="0" err="1"/>
              <a:t>city</a:t>
            </a:r>
            <a:r>
              <a:rPr lang="lv-LV" dirty="0"/>
              <a:t>.</a:t>
            </a:r>
          </a:p>
        </p:txBody>
      </p:sp>
      <p:pic>
        <p:nvPicPr>
          <p:cNvPr id="2050" name="Picture 2" descr="Image result for veloceļš">
            <a:extLst>
              <a:ext uri="{FF2B5EF4-FFF2-40B4-BE49-F238E27FC236}">
                <a16:creationId xmlns:a16="http://schemas.microsoft.com/office/drawing/2014/main" id="{5A2E3938-2FA2-4ED6-AB98-14E0C12CF6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579847"/>
            <a:ext cx="5193626" cy="3461516"/>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17">
            <a:extLst>
              <a:ext uri="{FF2B5EF4-FFF2-40B4-BE49-F238E27FC236}">
                <a16:creationId xmlns:a16="http://schemas.microsoft.com/office/drawing/2014/main" id="{2A59EE07-4945-4433-A054-6887D320316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4056" y="1324468"/>
            <a:ext cx="1076325" cy="986155"/>
          </a:xfrm>
          <a:prstGeom prst="rect">
            <a:avLst/>
          </a:prstGeom>
        </p:spPr>
      </p:pic>
    </p:spTree>
    <p:extLst>
      <p:ext uri="{BB962C8B-B14F-4D97-AF65-F5344CB8AC3E}">
        <p14:creationId xmlns:p14="http://schemas.microsoft.com/office/powerpoint/2010/main" val="18418774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71919A-64DA-4E59-A56F-395130610BAC}"/>
              </a:ext>
            </a:extLst>
          </p:cNvPr>
          <p:cNvSpPr>
            <a:spLocks noGrp="1"/>
          </p:cNvSpPr>
          <p:nvPr>
            <p:ph type="sldNum" sz="quarter" idx="12"/>
          </p:nvPr>
        </p:nvSpPr>
        <p:spPr/>
        <p:txBody>
          <a:bodyPr/>
          <a:lstStyle/>
          <a:p>
            <a:fld id="{C7423574-3613-4BC7-92B6-70EB1B4E1FB3}" type="slidenum">
              <a:rPr lang="lv-LV" smtClean="0"/>
              <a:t>19</a:t>
            </a:fld>
            <a:endParaRPr lang="lv-LV" dirty="0"/>
          </a:p>
        </p:txBody>
      </p:sp>
      <p:sp>
        <p:nvSpPr>
          <p:cNvPr id="3" name="TextBox 2">
            <a:extLst>
              <a:ext uri="{FF2B5EF4-FFF2-40B4-BE49-F238E27FC236}">
                <a16:creationId xmlns:a16="http://schemas.microsoft.com/office/drawing/2014/main" id="{F8952E68-3D98-4B7E-8232-D10215977ACF}"/>
              </a:ext>
            </a:extLst>
          </p:cNvPr>
          <p:cNvSpPr txBox="1"/>
          <p:nvPr/>
        </p:nvSpPr>
        <p:spPr>
          <a:xfrm>
            <a:off x="1403648" y="1052736"/>
            <a:ext cx="5553666" cy="1200329"/>
          </a:xfrm>
          <a:prstGeom prst="rect">
            <a:avLst/>
          </a:prstGeom>
          <a:noFill/>
        </p:spPr>
        <p:txBody>
          <a:bodyPr wrap="square" rtlCol="0">
            <a:spAutoFit/>
          </a:bodyPr>
          <a:lstStyle/>
          <a:p>
            <a:r>
              <a:rPr lang="lv-LV" dirty="0" err="1"/>
              <a:t>Riga</a:t>
            </a:r>
            <a:r>
              <a:rPr lang="lv-LV" dirty="0"/>
              <a:t> </a:t>
            </a:r>
            <a:r>
              <a:rPr lang="lv-LV" dirty="0" err="1"/>
              <a:t>provides</a:t>
            </a:r>
            <a:r>
              <a:rPr lang="lv-LV" dirty="0"/>
              <a:t> </a:t>
            </a:r>
            <a:r>
              <a:rPr lang="lv-LV" dirty="0" err="1"/>
              <a:t>possibilies</a:t>
            </a:r>
            <a:r>
              <a:rPr lang="lv-LV" dirty="0"/>
              <a:t> to do sports </a:t>
            </a:r>
            <a:r>
              <a:rPr lang="lv-LV" dirty="0" err="1"/>
              <a:t>and</a:t>
            </a:r>
            <a:r>
              <a:rPr lang="lv-LV" dirty="0"/>
              <a:t> </a:t>
            </a:r>
            <a:r>
              <a:rPr lang="lv-LV" dirty="0" err="1"/>
              <a:t>follow</a:t>
            </a:r>
            <a:r>
              <a:rPr lang="lv-LV" dirty="0"/>
              <a:t> </a:t>
            </a:r>
            <a:r>
              <a:rPr lang="lv-LV" dirty="0" err="1"/>
              <a:t>and</a:t>
            </a:r>
            <a:r>
              <a:rPr lang="lv-LV" dirty="0"/>
              <a:t> </a:t>
            </a:r>
            <a:r>
              <a:rPr lang="lv-LV" dirty="0" err="1"/>
              <a:t>active</a:t>
            </a:r>
            <a:r>
              <a:rPr lang="lv-LV" dirty="0"/>
              <a:t> </a:t>
            </a:r>
            <a:r>
              <a:rPr lang="lv-LV" dirty="0" err="1"/>
              <a:t>lifestyle</a:t>
            </a:r>
            <a:r>
              <a:rPr lang="lv-LV" dirty="0"/>
              <a:t>, </a:t>
            </a:r>
            <a:r>
              <a:rPr lang="lv-LV" dirty="0" err="1"/>
              <a:t>because</a:t>
            </a:r>
            <a:r>
              <a:rPr lang="lv-LV" dirty="0"/>
              <a:t> </a:t>
            </a:r>
            <a:r>
              <a:rPr lang="lv-LV" dirty="0" err="1"/>
              <a:t>of</a:t>
            </a:r>
            <a:r>
              <a:rPr lang="lv-LV" dirty="0"/>
              <a:t> 22 parks </a:t>
            </a:r>
            <a:r>
              <a:rPr lang="lv-LV" dirty="0" err="1"/>
              <a:t>all</a:t>
            </a:r>
            <a:r>
              <a:rPr lang="lv-LV" dirty="0"/>
              <a:t> </a:t>
            </a:r>
            <a:r>
              <a:rPr lang="lv-LV" dirty="0" err="1"/>
              <a:t>around</a:t>
            </a:r>
            <a:r>
              <a:rPr lang="lv-LV" dirty="0"/>
              <a:t> </a:t>
            </a:r>
            <a:r>
              <a:rPr lang="lv-LV" dirty="0" err="1"/>
              <a:t>the</a:t>
            </a:r>
            <a:r>
              <a:rPr lang="lv-LV" dirty="0"/>
              <a:t> </a:t>
            </a:r>
            <a:r>
              <a:rPr lang="lv-LV" dirty="0" err="1"/>
              <a:t>city</a:t>
            </a:r>
            <a:r>
              <a:rPr lang="lv-LV" dirty="0"/>
              <a:t>, </a:t>
            </a:r>
            <a:r>
              <a:rPr lang="lv-LV" dirty="0" err="1"/>
              <a:t>biggest</a:t>
            </a:r>
            <a:r>
              <a:rPr lang="lv-LV" dirty="0"/>
              <a:t> </a:t>
            </a:r>
            <a:r>
              <a:rPr lang="lv-LV" dirty="0" err="1"/>
              <a:t>of</a:t>
            </a:r>
            <a:r>
              <a:rPr lang="lv-LV" dirty="0"/>
              <a:t> </a:t>
            </a:r>
            <a:r>
              <a:rPr lang="lv-LV" dirty="0" err="1"/>
              <a:t>which</a:t>
            </a:r>
            <a:r>
              <a:rPr lang="lv-LV" dirty="0"/>
              <a:t> </a:t>
            </a:r>
            <a:r>
              <a:rPr lang="lv-LV" dirty="0" err="1"/>
              <a:t>is</a:t>
            </a:r>
            <a:r>
              <a:rPr lang="lv-LV" dirty="0"/>
              <a:t> Mežaparks – 12km2. </a:t>
            </a:r>
            <a:r>
              <a:rPr lang="lv-LV" dirty="0" err="1"/>
              <a:t>That</a:t>
            </a:r>
            <a:r>
              <a:rPr lang="lv-LV" dirty="0"/>
              <a:t> </a:t>
            </a:r>
            <a:r>
              <a:rPr lang="lv-LV" dirty="0" err="1"/>
              <a:t>also</a:t>
            </a:r>
            <a:r>
              <a:rPr lang="lv-LV" dirty="0"/>
              <a:t> </a:t>
            </a:r>
            <a:r>
              <a:rPr lang="lv-LV" dirty="0" err="1"/>
              <a:t>includes</a:t>
            </a:r>
            <a:r>
              <a:rPr lang="lv-LV" dirty="0"/>
              <a:t> a </a:t>
            </a:r>
            <a:r>
              <a:rPr lang="lv-LV" dirty="0" err="1"/>
              <a:t>spectacular</a:t>
            </a:r>
            <a:r>
              <a:rPr lang="lv-LV" dirty="0"/>
              <a:t> </a:t>
            </a:r>
            <a:r>
              <a:rPr lang="lv-LV" dirty="0" err="1"/>
              <a:t>zoo</a:t>
            </a:r>
            <a:r>
              <a:rPr lang="lv-LV" dirty="0"/>
              <a:t>!</a:t>
            </a:r>
          </a:p>
        </p:txBody>
      </p:sp>
      <p:pic>
        <p:nvPicPr>
          <p:cNvPr id="4098" name="Picture 2" descr="Image result for mežaparks">
            <a:extLst>
              <a:ext uri="{FF2B5EF4-FFF2-40B4-BE49-F238E27FC236}">
                <a16:creationId xmlns:a16="http://schemas.microsoft.com/office/drawing/2014/main" id="{581F4A98-9379-437F-843A-52255FC9FA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2582416"/>
            <a:ext cx="5041028" cy="3321303"/>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17">
            <a:extLst>
              <a:ext uri="{FF2B5EF4-FFF2-40B4-BE49-F238E27FC236}">
                <a16:creationId xmlns:a16="http://schemas.microsoft.com/office/drawing/2014/main" id="{619B74CD-BAA1-489F-9863-81EB4544A8B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7504" y="1159822"/>
            <a:ext cx="1076325" cy="986155"/>
          </a:xfrm>
          <a:prstGeom prst="rect">
            <a:avLst/>
          </a:prstGeom>
        </p:spPr>
      </p:pic>
      <p:sp>
        <p:nvSpPr>
          <p:cNvPr id="7" name="TextBox 6">
            <a:extLst>
              <a:ext uri="{FF2B5EF4-FFF2-40B4-BE49-F238E27FC236}">
                <a16:creationId xmlns:a16="http://schemas.microsoft.com/office/drawing/2014/main" id="{A958A61F-CA41-4CFC-BDEE-54B21B2842A3}"/>
              </a:ext>
            </a:extLst>
          </p:cNvPr>
          <p:cNvSpPr txBox="1"/>
          <p:nvPr/>
        </p:nvSpPr>
        <p:spPr>
          <a:xfrm>
            <a:off x="827584" y="338664"/>
            <a:ext cx="6525774" cy="646331"/>
          </a:xfrm>
          <a:prstGeom prst="rect">
            <a:avLst/>
          </a:prstGeom>
          <a:noFill/>
        </p:spPr>
        <p:txBody>
          <a:bodyPr wrap="square" rtlCol="0">
            <a:spAutoFit/>
          </a:bodyPr>
          <a:lstStyle/>
          <a:p>
            <a:pPr algn="ctr"/>
            <a:r>
              <a:rPr lang="lv-LV" sz="3600" b="1" dirty="0"/>
              <a:t>SUSTAINABILITY IN RIGA</a:t>
            </a:r>
          </a:p>
        </p:txBody>
      </p:sp>
    </p:spTree>
    <p:extLst>
      <p:ext uri="{BB962C8B-B14F-4D97-AF65-F5344CB8AC3E}">
        <p14:creationId xmlns:p14="http://schemas.microsoft.com/office/powerpoint/2010/main" val="18560674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058" y="980728"/>
            <a:ext cx="6347714" cy="1320800"/>
          </a:xfrm>
        </p:spPr>
        <p:txBody>
          <a:bodyPr>
            <a:normAutofit/>
          </a:bodyPr>
          <a:lstStyle/>
          <a:p>
            <a:pPr algn="ctr"/>
            <a:r>
              <a:rPr lang="lv-LV" sz="4400" b="1" dirty="0">
                <a:solidFill>
                  <a:schemeClr val="tx1"/>
                </a:solidFill>
                <a:latin typeface="+mn-lt"/>
                <a:ea typeface="+mn-ea"/>
                <a:cs typeface="+mn-cs"/>
              </a:rPr>
              <a:t>LATVIA</a:t>
            </a:r>
          </a:p>
        </p:txBody>
      </p:sp>
      <p:sp>
        <p:nvSpPr>
          <p:cNvPr id="3" name="Slide Number Placeholder 2"/>
          <p:cNvSpPr>
            <a:spLocks noGrp="1"/>
          </p:cNvSpPr>
          <p:nvPr>
            <p:ph type="sldNum" sz="quarter" idx="12"/>
          </p:nvPr>
        </p:nvSpPr>
        <p:spPr/>
        <p:txBody>
          <a:bodyPr/>
          <a:lstStyle/>
          <a:p>
            <a:fld id="{C7423574-3613-4BC7-92B6-70EB1B4E1FB3}" type="slidenum">
              <a:rPr lang="lv-LV" smtClean="0"/>
              <a:t>2</a:t>
            </a:fld>
            <a:endParaRPr lang="lv-LV"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737" y="2301528"/>
            <a:ext cx="5910488" cy="3404451"/>
          </a:xfrm>
          <a:prstGeom prst="rect">
            <a:avLst/>
          </a:prstGeom>
        </p:spPr>
      </p:pic>
      <p:pic>
        <p:nvPicPr>
          <p:cNvPr id="6" name="Grafik 17">
            <a:extLst>
              <a:ext uri="{FF2B5EF4-FFF2-40B4-BE49-F238E27FC236}">
                <a16:creationId xmlns:a16="http://schemas.microsoft.com/office/drawing/2014/main" id="{729E51B1-5C17-4FA2-B88A-2937DFC0359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0" y="5862"/>
            <a:ext cx="1076325" cy="986155"/>
          </a:xfrm>
          <a:prstGeom prst="rect">
            <a:avLst/>
          </a:prstGeom>
        </p:spPr>
      </p:pic>
    </p:spTree>
    <p:extLst>
      <p:ext uri="{BB962C8B-B14F-4D97-AF65-F5344CB8AC3E}">
        <p14:creationId xmlns:p14="http://schemas.microsoft.com/office/powerpoint/2010/main" val="41720856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C0BB32-689E-42BB-B7BD-2B308951671C}"/>
              </a:ext>
            </a:extLst>
          </p:cNvPr>
          <p:cNvSpPr>
            <a:spLocks noGrp="1"/>
          </p:cNvSpPr>
          <p:nvPr>
            <p:ph type="sldNum" sz="quarter" idx="12"/>
          </p:nvPr>
        </p:nvSpPr>
        <p:spPr/>
        <p:txBody>
          <a:bodyPr/>
          <a:lstStyle/>
          <a:p>
            <a:fld id="{C7423574-3613-4BC7-92B6-70EB1B4E1FB3}" type="slidenum">
              <a:rPr lang="lv-LV" smtClean="0"/>
              <a:t>20</a:t>
            </a:fld>
            <a:endParaRPr lang="lv-LV" dirty="0"/>
          </a:p>
        </p:txBody>
      </p:sp>
      <p:sp>
        <p:nvSpPr>
          <p:cNvPr id="3" name="TextBox 2">
            <a:extLst>
              <a:ext uri="{FF2B5EF4-FFF2-40B4-BE49-F238E27FC236}">
                <a16:creationId xmlns:a16="http://schemas.microsoft.com/office/drawing/2014/main" id="{4B0DC5EE-1344-4319-9F71-45040252C594}"/>
              </a:ext>
            </a:extLst>
          </p:cNvPr>
          <p:cNvSpPr txBox="1"/>
          <p:nvPr/>
        </p:nvSpPr>
        <p:spPr>
          <a:xfrm>
            <a:off x="395536" y="764704"/>
            <a:ext cx="6336704" cy="923330"/>
          </a:xfrm>
          <a:prstGeom prst="rect">
            <a:avLst/>
          </a:prstGeom>
          <a:noFill/>
        </p:spPr>
        <p:txBody>
          <a:bodyPr wrap="square" rtlCol="0">
            <a:spAutoFit/>
          </a:bodyPr>
          <a:lstStyle/>
          <a:p>
            <a:pPr algn="ctr"/>
            <a:r>
              <a:rPr lang="lv-LV" sz="3600" b="1" dirty="0"/>
              <a:t>SUSTAINABILITY IN RIGA</a:t>
            </a:r>
          </a:p>
          <a:p>
            <a:endParaRPr lang="lv-LV" dirty="0"/>
          </a:p>
        </p:txBody>
      </p:sp>
      <p:sp>
        <p:nvSpPr>
          <p:cNvPr id="5" name="TextBox 4">
            <a:extLst>
              <a:ext uri="{FF2B5EF4-FFF2-40B4-BE49-F238E27FC236}">
                <a16:creationId xmlns:a16="http://schemas.microsoft.com/office/drawing/2014/main" id="{AF3C252D-F38D-448D-9A06-A765FE033883}"/>
              </a:ext>
            </a:extLst>
          </p:cNvPr>
          <p:cNvSpPr txBox="1"/>
          <p:nvPr/>
        </p:nvSpPr>
        <p:spPr>
          <a:xfrm>
            <a:off x="971600" y="1962342"/>
            <a:ext cx="5616624" cy="2246769"/>
          </a:xfrm>
          <a:prstGeom prst="rect">
            <a:avLst/>
          </a:prstGeom>
          <a:noFill/>
        </p:spPr>
        <p:txBody>
          <a:bodyPr wrap="square" rtlCol="0">
            <a:spAutoFit/>
          </a:bodyPr>
          <a:lstStyle/>
          <a:p>
            <a:pPr marL="285750" indent="-285750">
              <a:buFont typeface="Arial" panose="020B0604020202020204" pitchFamily="34" charset="0"/>
              <a:buChar char="•"/>
            </a:pPr>
            <a:r>
              <a:rPr lang="lv-LV" sz="2000" dirty="0" err="1"/>
              <a:t>Municipality</a:t>
            </a:r>
            <a:r>
              <a:rPr lang="lv-LV" sz="2000" dirty="0"/>
              <a:t> </a:t>
            </a:r>
            <a:r>
              <a:rPr lang="lv-LV" sz="2000" dirty="0" err="1"/>
              <a:t>is</a:t>
            </a:r>
            <a:r>
              <a:rPr lang="lv-LV" sz="2000" dirty="0"/>
              <a:t> </a:t>
            </a:r>
            <a:r>
              <a:rPr lang="lv-LV" sz="2000" dirty="0" err="1"/>
              <a:t>organizing</a:t>
            </a:r>
            <a:r>
              <a:rPr lang="lv-LV" sz="2000" dirty="0"/>
              <a:t> </a:t>
            </a:r>
            <a:r>
              <a:rPr lang="lv-LV" sz="2000" dirty="0" err="1"/>
              <a:t>health</a:t>
            </a:r>
            <a:r>
              <a:rPr lang="lv-LV" sz="2000" dirty="0"/>
              <a:t> </a:t>
            </a:r>
            <a:r>
              <a:rPr lang="lv-LV" sz="2000" dirty="0" err="1"/>
              <a:t>related</a:t>
            </a:r>
            <a:r>
              <a:rPr lang="lv-LV" sz="2000" dirty="0"/>
              <a:t> </a:t>
            </a:r>
            <a:r>
              <a:rPr lang="lv-LV" sz="2000" dirty="0" err="1"/>
              <a:t>free</a:t>
            </a:r>
            <a:r>
              <a:rPr lang="lv-LV" sz="2000" dirty="0"/>
              <a:t> </a:t>
            </a:r>
            <a:r>
              <a:rPr lang="lv-LV" sz="2000" dirty="0" err="1"/>
              <a:t>of</a:t>
            </a:r>
            <a:r>
              <a:rPr lang="lv-LV" sz="2000" dirty="0"/>
              <a:t> </a:t>
            </a:r>
            <a:r>
              <a:rPr lang="lv-LV" sz="2000" dirty="0" err="1"/>
              <a:t>charge</a:t>
            </a:r>
            <a:r>
              <a:rPr lang="lv-LV" sz="2000" dirty="0"/>
              <a:t> sport </a:t>
            </a:r>
            <a:r>
              <a:rPr lang="lv-LV" sz="2000" dirty="0" err="1"/>
              <a:t>activities</a:t>
            </a:r>
            <a:r>
              <a:rPr lang="lv-LV" sz="2000" dirty="0"/>
              <a:t> </a:t>
            </a:r>
            <a:r>
              <a:rPr lang="lv-LV" sz="2000" dirty="0" err="1"/>
              <a:t>outdoors</a:t>
            </a:r>
            <a:r>
              <a:rPr lang="lv-LV" sz="2000" dirty="0"/>
              <a:t> </a:t>
            </a:r>
            <a:r>
              <a:rPr lang="lv-LV" sz="2000" dirty="0" err="1"/>
              <a:t>under</a:t>
            </a:r>
            <a:r>
              <a:rPr lang="lv-LV" sz="2000" dirty="0"/>
              <a:t> </a:t>
            </a:r>
            <a:r>
              <a:rPr lang="lv-LV" sz="2000" dirty="0" err="1"/>
              <a:t>the</a:t>
            </a:r>
            <a:r>
              <a:rPr lang="lv-LV" sz="2000" dirty="0"/>
              <a:t> </a:t>
            </a:r>
            <a:r>
              <a:rPr lang="lv-LV" sz="2000" dirty="0" err="1"/>
              <a:t>guidance</a:t>
            </a:r>
            <a:r>
              <a:rPr lang="lv-LV" sz="2000" dirty="0"/>
              <a:t> </a:t>
            </a:r>
            <a:r>
              <a:rPr lang="lv-LV" sz="2000" dirty="0" err="1"/>
              <a:t>of</a:t>
            </a:r>
            <a:r>
              <a:rPr lang="lv-LV" sz="2000" dirty="0"/>
              <a:t> </a:t>
            </a:r>
            <a:r>
              <a:rPr lang="lv-LV" sz="2000" dirty="0" err="1"/>
              <a:t>professional</a:t>
            </a:r>
            <a:r>
              <a:rPr lang="lv-LV" sz="2000" dirty="0"/>
              <a:t> </a:t>
            </a:r>
            <a:r>
              <a:rPr lang="lv-LV" sz="2000" dirty="0" err="1"/>
              <a:t>fitness</a:t>
            </a:r>
            <a:r>
              <a:rPr lang="lv-LV" sz="2000" dirty="0"/>
              <a:t> </a:t>
            </a:r>
            <a:r>
              <a:rPr lang="lv-LV" sz="2000" dirty="0" err="1"/>
              <a:t>trainers</a:t>
            </a:r>
            <a:r>
              <a:rPr lang="lv-LV" sz="2000" dirty="0"/>
              <a:t>.</a:t>
            </a:r>
          </a:p>
          <a:p>
            <a:pPr marL="285750" indent="-285750">
              <a:buFont typeface="Arial" panose="020B0604020202020204" pitchFamily="34" charset="0"/>
              <a:buChar char="•"/>
            </a:pPr>
            <a:endParaRPr lang="lv-LV" sz="2000" dirty="0"/>
          </a:p>
          <a:p>
            <a:pPr marL="285750" indent="-285750">
              <a:buFont typeface="Arial" panose="020B0604020202020204" pitchFamily="34" charset="0"/>
              <a:buChar char="•"/>
            </a:pPr>
            <a:r>
              <a:rPr lang="lv-LV" sz="2000" dirty="0" err="1"/>
              <a:t>Activities</a:t>
            </a:r>
            <a:r>
              <a:rPr lang="lv-LV" sz="2000" dirty="0"/>
              <a:t> </a:t>
            </a:r>
            <a:r>
              <a:rPr lang="lv-LV" sz="2000" dirty="0" err="1"/>
              <a:t>are</a:t>
            </a:r>
            <a:r>
              <a:rPr lang="lv-LV" sz="2000" dirty="0"/>
              <a:t> </a:t>
            </a:r>
            <a:r>
              <a:rPr lang="lv-LV" sz="2000" dirty="0" err="1"/>
              <a:t>for</a:t>
            </a:r>
            <a:r>
              <a:rPr lang="lv-LV" sz="2000" dirty="0"/>
              <a:t> </a:t>
            </a:r>
            <a:r>
              <a:rPr lang="lv-LV" sz="2000" dirty="0" err="1"/>
              <a:t>all</a:t>
            </a:r>
            <a:r>
              <a:rPr lang="lv-LV" sz="2000" dirty="0"/>
              <a:t> </a:t>
            </a:r>
            <a:r>
              <a:rPr lang="lv-LV" sz="2000" dirty="0" err="1"/>
              <a:t>age</a:t>
            </a:r>
            <a:r>
              <a:rPr lang="lv-LV" sz="2000" dirty="0"/>
              <a:t> </a:t>
            </a:r>
            <a:r>
              <a:rPr lang="lv-LV" sz="2000" dirty="0" err="1"/>
              <a:t>group</a:t>
            </a:r>
            <a:r>
              <a:rPr lang="lv-LV" sz="2000" dirty="0"/>
              <a:t> </a:t>
            </a:r>
            <a:r>
              <a:rPr lang="lv-LV" sz="2000" dirty="0" err="1"/>
              <a:t>people</a:t>
            </a:r>
            <a:r>
              <a:rPr lang="lv-LV" sz="2000" dirty="0"/>
              <a:t> </a:t>
            </a:r>
            <a:r>
              <a:rPr lang="lv-LV" sz="2000" dirty="0" err="1"/>
              <a:t>and</a:t>
            </a:r>
            <a:r>
              <a:rPr lang="lv-LV" sz="2000" dirty="0"/>
              <a:t> </a:t>
            </a:r>
            <a:r>
              <a:rPr lang="lv-LV" sz="2000" dirty="0" err="1"/>
              <a:t>are</a:t>
            </a:r>
            <a:r>
              <a:rPr lang="lv-LV" sz="2000" dirty="0"/>
              <a:t> </a:t>
            </a:r>
            <a:r>
              <a:rPr lang="lv-LV" sz="2000" dirty="0" err="1"/>
              <a:t>happening</a:t>
            </a:r>
            <a:r>
              <a:rPr lang="lv-LV" sz="2000" dirty="0"/>
              <a:t> </a:t>
            </a:r>
            <a:r>
              <a:rPr lang="lv-LV" sz="2000" dirty="0" err="1"/>
              <a:t>in</a:t>
            </a:r>
            <a:r>
              <a:rPr lang="lv-LV" sz="2000" dirty="0"/>
              <a:t> </a:t>
            </a:r>
            <a:r>
              <a:rPr lang="lv-LV" sz="2000" dirty="0" err="1"/>
              <a:t>the</a:t>
            </a:r>
            <a:r>
              <a:rPr lang="lv-LV" sz="2000" dirty="0"/>
              <a:t> parks </a:t>
            </a:r>
            <a:r>
              <a:rPr lang="lv-LV" sz="2000" dirty="0" err="1"/>
              <a:t>of</a:t>
            </a:r>
            <a:r>
              <a:rPr lang="lv-LV" sz="2000" dirty="0"/>
              <a:t> </a:t>
            </a:r>
            <a:r>
              <a:rPr lang="lv-LV" sz="2000" dirty="0" err="1"/>
              <a:t>Riga</a:t>
            </a:r>
            <a:r>
              <a:rPr lang="lv-LV" sz="2000" dirty="0"/>
              <a:t> </a:t>
            </a:r>
            <a:r>
              <a:rPr lang="lv-LV" sz="2000" dirty="0" err="1"/>
              <a:t>or</a:t>
            </a:r>
            <a:r>
              <a:rPr lang="lv-LV" sz="2000" dirty="0"/>
              <a:t> </a:t>
            </a:r>
            <a:r>
              <a:rPr lang="lv-LV" sz="2000" dirty="0" err="1"/>
              <a:t>in</a:t>
            </a:r>
            <a:r>
              <a:rPr lang="lv-LV" sz="2000" dirty="0"/>
              <a:t> </a:t>
            </a:r>
            <a:r>
              <a:rPr lang="lv-LV" sz="2000" dirty="0" err="1"/>
              <a:t>the</a:t>
            </a:r>
            <a:r>
              <a:rPr lang="lv-LV" sz="2000" dirty="0"/>
              <a:t> </a:t>
            </a:r>
            <a:r>
              <a:rPr lang="lv-LV" sz="2000" dirty="0" err="1"/>
              <a:t>sand</a:t>
            </a:r>
            <a:r>
              <a:rPr lang="lv-LV" sz="2000" dirty="0"/>
              <a:t> </a:t>
            </a:r>
            <a:r>
              <a:rPr lang="lv-LV" sz="2000" dirty="0" err="1"/>
              <a:t>beaches</a:t>
            </a:r>
            <a:r>
              <a:rPr lang="lv-LV" sz="2000" dirty="0"/>
              <a:t>.</a:t>
            </a:r>
          </a:p>
        </p:txBody>
      </p:sp>
      <p:pic>
        <p:nvPicPr>
          <p:cNvPr id="6" name="Grafik 17">
            <a:extLst>
              <a:ext uri="{FF2B5EF4-FFF2-40B4-BE49-F238E27FC236}">
                <a16:creationId xmlns:a16="http://schemas.microsoft.com/office/drawing/2014/main" id="{36DD965C-A362-46D9-9B4A-57C45AB64FF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025725" y="5013176"/>
            <a:ext cx="1546275" cy="1210749"/>
          </a:xfrm>
          <a:prstGeom prst="rect">
            <a:avLst/>
          </a:prstGeom>
        </p:spPr>
      </p:pic>
    </p:spTree>
    <p:extLst>
      <p:ext uri="{BB962C8B-B14F-4D97-AF65-F5344CB8AC3E}">
        <p14:creationId xmlns:p14="http://schemas.microsoft.com/office/powerpoint/2010/main" val="28334987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A8E8C4-FE66-46E5-9692-95DF3806A4C3}"/>
              </a:ext>
            </a:extLst>
          </p:cNvPr>
          <p:cNvSpPr>
            <a:spLocks noGrp="1"/>
          </p:cNvSpPr>
          <p:nvPr>
            <p:ph type="sldNum" sz="quarter" idx="12"/>
          </p:nvPr>
        </p:nvSpPr>
        <p:spPr/>
        <p:txBody>
          <a:bodyPr/>
          <a:lstStyle/>
          <a:p>
            <a:fld id="{C7423574-3613-4BC7-92B6-70EB1B4E1FB3}" type="slidenum">
              <a:rPr lang="lv-LV" smtClean="0"/>
              <a:t>21</a:t>
            </a:fld>
            <a:endParaRPr lang="lv-LV" dirty="0"/>
          </a:p>
        </p:txBody>
      </p:sp>
      <p:sp>
        <p:nvSpPr>
          <p:cNvPr id="3" name="TextBox 2">
            <a:extLst>
              <a:ext uri="{FF2B5EF4-FFF2-40B4-BE49-F238E27FC236}">
                <a16:creationId xmlns:a16="http://schemas.microsoft.com/office/drawing/2014/main" id="{D7B89FC1-C0C7-4C9D-8D3A-E0DD147223CC}"/>
              </a:ext>
            </a:extLst>
          </p:cNvPr>
          <p:cNvSpPr txBox="1"/>
          <p:nvPr/>
        </p:nvSpPr>
        <p:spPr>
          <a:xfrm>
            <a:off x="1185755" y="764704"/>
            <a:ext cx="5771559" cy="646331"/>
          </a:xfrm>
          <a:prstGeom prst="rect">
            <a:avLst/>
          </a:prstGeom>
          <a:noFill/>
        </p:spPr>
        <p:txBody>
          <a:bodyPr wrap="square" rtlCol="0">
            <a:spAutoFit/>
          </a:bodyPr>
          <a:lstStyle/>
          <a:p>
            <a:pPr algn="ctr"/>
            <a:r>
              <a:rPr lang="lv-LV" sz="3600" b="1" dirty="0"/>
              <a:t>SUSTAINABILITY IN LATVIA</a:t>
            </a:r>
          </a:p>
        </p:txBody>
      </p:sp>
      <p:sp>
        <p:nvSpPr>
          <p:cNvPr id="5" name="TextBox 4">
            <a:extLst>
              <a:ext uri="{FF2B5EF4-FFF2-40B4-BE49-F238E27FC236}">
                <a16:creationId xmlns:a16="http://schemas.microsoft.com/office/drawing/2014/main" id="{BC55D9C8-367A-41A8-93C4-EE819618D601}"/>
              </a:ext>
            </a:extLst>
          </p:cNvPr>
          <p:cNvSpPr txBox="1"/>
          <p:nvPr/>
        </p:nvSpPr>
        <p:spPr>
          <a:xfrm>
            <a:off x="1191504" y="1459666"/>
            <a:ext cx="5765810" cy="1477328"/>
          </a:xfrm>
          <a:prstGeom prst="rect">
            <a:avLst/>
          </a:prstGeom>
          <a:noFill/>
        </p:spPr>
        <p:txBody>
          <a:bodyPr wrap="square" rtlCol="0">
            <a:spAutoFit/>
          </a:bodyPr>
          <a:lstStyle/>
          <a:p>
            <a:r>
              <a:rPr lang="lv-LV" dirty="0"/>
              <a:t>57.1% </a:t>
            </a:r>
            <a:r>
              <a:rPr lang="lv-LV" dirty="0" err="1"/>
              <a:t>of</a:t>
            </a:r>
            <a:r>
              <a:rPr lang="lv-LV" dirty="0"/>
              <a:t> Latvia </a:t>
            </a:r>
            <a:r>
              <a:rPr lang="lv-LV" dirty="0" err="1"/>
              <a:t>is</a:t>
            </a:r>
            <a:r>
              <a:rPr lang="lv-LV" dirty="0"/>
              <a:t> </a:t>
            </a:r>
            <a:r>
              <a:rPr lang="lv-LV" dirty="0" err="1"/>
              <a:t>covered</a:t>
            </a:r>
            <a:r>
              <a:rPr lang="lv-LV" dirty="0"/>
              <a:t> </a:t>
            </a:r>
            <a:r>
              <a:rPr lang="lv-LV" dirty="0" err="1"/>
              <a:t>in</a:t>
            </a:r>
            <a:r>
              <a:rPr lang="lv-LV" dirty="0"/>
              <a:t> </a:t>
            </a:r>
            <a:r>
              <a:rPr lang="lv-LV" dirty="0" err="1"/>
              <a:t>woods</a:t>
            </a:r>
            <a:r>
              <a:rPr lang="lv-LV" dirty="0"/>
              <a:t>, </a:t>
            </a:r>
            <a:r>
              <a:rPr lang="lv-LV" dirty="0" err="1"/>
              <a:t>making</a:t>
            </a:r>
            <a:r>
              <a:rPr lang="lv-LV" dirty="0"/>
              <a:t> it 5th </a:t>
            </a:r>
            <a:r>
              <a:rPr lang="lv-LV" dirty="0" err="1"/>
              <a:t>greenest</a:t>
            </a:r>
            <a:r>
              <a:rPr lang="lv-LV" dirty="0"/>
              <a:t> </a:t>
            </a:r>
            <a:r>
              <a:rPr lang="lv-LV" dirty="0" err="1"/>
              <a:t>in</a:t>
            </a:r>
            <a:r>
              <a:rPr lang="lv-LV" dirty="0"/>
              <a:t> </a:t>
            </a:r>
            <a:r>
              <a:rPr lang="lv-LV" dirty="0" err="1"/>
              <a:t>Europe</a:t>
            </a:r>
            <a:r>
              <a:rPr lang="lv-LV" dirty="0"/>
              <a:t>, </a:t>
            </a:r>
            <a:r>
              <a:rPr lang="lv-LV" dirty="0" err="1"/>
              <a:t>way</a:t>
            </a:r>
            <a:r>
              <a:rPr lang="lv-LV" dirty="0"/>
              <a:t> </a:t>
            </a:r>
            <a:r>
              <a:rPr lang="lv-LV" dirty="0" err="1"/>
              <a:t>over</a:t>
            </a:r>
            <a:r>
              <a:rPr lang="lv-LV" dirty="0"/>
              <a:t> </a:t>
            </a:r>
            <a:r>
              <a:rPr lang="lv-LV" dirty="0" err="1"/>
              <a:t>average</a:t>
            </a:r>
            <a:r>
              <a:rPr lang="lv-LV" dirty="0"/>
              <a:t> EU </a:t>
            </a:r>
            <a:r>
              <a:rPr lang="lv-LV" dirty="0" err="1"/>
              <a:t>of</a:t>
            </a:r>
            <a:r>
              <a:rPr lang="lv-LV" dirty="0"/>
              <a:t> 41%.</a:t>
            </a:r>
          </a:p>
          <a:p>
            <a:r>
              <a:rPr lang="lv-LV" dirty="0" err="1"/>
              <a:t>During</a:t>
            </a:r>
            <a:r>
              <a:rPr lang="lv-LV" dirty="0"/>
              <a:t> </a:t>
            </a:r>
            <a:r>
              <a:rPr lang="lv-LV" dirty="0" err="1"/>
              <a:t>the</a:t>
            </a:r>
            <a:r>
              <a:rPr lang="lv-LV" dirty="0"/>
              <a:t> </a:t>
            </a:r>
            <a:r>
              <a:rPr lang="lv-LV" dirty="0" err="1"/>
              <a:t>last</a:t>
            </a:r>
            <a:r>
              <a:rPr lang="lv-LV" dirty="0"/>
              <a:t> 20 </a:t>
            </a:r>
            <a:r>
              <a:rPr lang="lv-LV" dirty="0" err="1"/>
              <a:t>years</a:t>
            </a:r>
            <a:r>
              <a:rPr lang="lv-LV" dirty="0"/>
              <a:t> </a:t>
            </a:r>
            <a:r>
              <a:rPr lang="lv-LV" dirty="0" err="1"/>
              <a:t>woods</a:t>
            </a:r>
            <a:r>
              <a:rPr lang="lv-LV" dirty="0"/>
              <a:t> </a:t>
            </a:r>
            <a:r>
              <a:rPr lang="lv-LV" dirty="0" err="1"/>
              <a:t>in</a:t>
            </a:r>
            <a:r>
              <a:rPr lang="lv-LV" dirty="0"/>
              <a:t> Latvia </a:t>
            </a:r>
            <a:r>
              <a:rPr lang="lv-LV" dirty="0" err="1"/>
              <a:t>have</a:t>
            </a:r>
            <a:r>
              <a:rPr lang="lv-LV" dirty="0"/>
              <a:t> </a:t>
            </a:r>
            <a:r>
              <a:rPr lang="lv-LV" dirty="0" err="1"/>
              <a:t>expanded</a:t>
            </a:r>
            <a:r>
              <a:rPr lang="lv-LV" dirty="0"/>
              <a:t> </a:t>
            </a:r>
            <a:r>
              <a:rPr lang="lv-LV" dirty="0" err="1"/>
              <a:t>for</a:t>
            </a:r>
            <a:r>
              <a:rPr lang="lv-LV" dirty="0"/>
              <a:t> 15,6%</a:t>
            </a:r>
            <a:br>
              <a:rPr lang="lv-LV" dirty="0"/>
            </a:br>
            <a:endParaRPr lang="lv-LV" dirty="0"/>
          </a:p>
        </p:txBody>
      </p:sp>
      <p:pic>
        <p:nvPicPr>
          <p:cNvPr id="1026" name="Picture 2" descr="Image result for latvijas meži">
            <a:extLst>
              <a:ext uri="{FF2B5EF4-FFF2-40B4-BE49-F238E27FC236}">
                <a16:creationId xmlns:a16="http://schemas.microsoft.com/office/drawing/2014/main" id="{2B930E7D-7E25-4EB9-898F-9F1E17ECC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782998"/>
            <a:ext cx="4968552" cy="3310297"/>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17">
            <a:extLst>
              <a:ext uri="{FF2B5EF4-FFF2-40B4-BE49-F238E27FC236}">
                <a16:creationId xmlns:a16="http://schemas.microsoft.com/office/drawing/2014/main" id="{09BA8E9A-218D-499D-BF50-6129E37FF94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9430" y="1471955"/>
            <a:ext cx="1076325" cy="986155"/>
          </a:xfrm>
          <a:prstGeom prst="rect">
            <a:avLst/>
          </a:prstGeom>
        </p:spPr>
      </p:pic>
    </p:spTree>
    <p:extLst>
      <p:ext uri="{BB962C8B-B14F-4D97-AF65-F5344CB8AC3E}">
        <p14:creationId xmlns:p14="http://schemas.microsoft.com/office/powerpoint/2010/main" val="28456139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049EBC-71C6-480D-A9BB-DAF37F66C20D}"/>
              </a:ext>
            </a:extLst>
          </p:cNvPr>
          <p:cNvSpPr>
            <a:spLocks noGrp="1"/>
          </p:cNvSpPr>
          <p:nvPr>
            <p:ph type="sldNum" sz="quarter" idx="12"/>
          </p:nvPr>
        </p:nvSpPr>
        <p:spPr/>
        <p:txBody>
          <a:bodyPr/>
          <a:lstStyle/>
          <a:p>
            <a:fld id="{C7423574-3613-4BC7-92B6-70EB1B4E1FB3}" type="slidenum">
              <a:rPr lang="lv-LV" smtClean="0"/>
              <a:t>22</a:t>
            </a:fld>
            <a:endParaRPr lang="lv-LV" dirty="0"/>
          </a:p>
        </p:txBody>
      </p:sp>
      <p:sp>
        <p:nvSpPr>
          <p:cNvPr id="3" name="TextBox 2">
            <a:extLst>
              <a:ext uri="{FF2B5EF4-FFF2-40B4-BE49-F238E27FC236}">
                <a16:creationId xmlns:a16="http://schemas.microsoft.com/office/drawing/2014/main" id="{00B9A617-4D7F-47A5-91D2-435D7DA7F051}"/>
              </a:ext>
            </a:extLst>
          </p:cNvPr>
          <p:cNvSpPr txBox="1"/>
          <p:nvPr/>
        </p:nvSpPr>
        <p:spPr>
          <a:xfrm>
            <a:off x="765666" y="1523618"/>
            <a:ext cx="6201738" cy="1200329"/>
          </a:xfrm>
          <a:prstGeom prst="rect">
            <a:avLst/>
          </a:prstGeom>
          <a:noFill/>
        </p:spPr>
        <p:txBody>
          <a:bodyPr wrap="square" rtlCol="0">
            <a:spAutoFit/>
          </a:bodyPr>
          <a:lstStyle/>
          <a:p>
            <a:r>
              <a:rPr lang="lv-LV" dirty="0" err="1"/>
              <a:t>Air</a:t>
            </a:r>
            <a:r>
              <a:rPr lang="lv-LV" dirty="0"/>
              <a:t> </a:t>
            </a:r>
            <a:r>
              <a:rPr lang="lv-LV" dirty="0" err="1"/>
              <a:t>quality</a:t>
            </a:r>
            <a:r>
              <a:rPr lang="lv-LV" dirty="0"/>
              <a:t> </a:t>
            </a:r>
            <a:r>
              <a:rPr lang="lv-LV" dirty="0" err="1"/>
              <a:t>in</a:t>
            </a:r>
            <a:r>
              <a:rPr lang="lv-LV" dirty="0"/>
              <a:t> Latvia </a:t>
            </a:r>
            <a:r>
              <a:rPr lang="lv-LV" dirty="0" err="1"/>
              <a:t>is</a:t>
            </a:r>
            <a:r>
              <a:rPr lang="lv-LV" dirty="0"/>
              <a:t> </a:t>
            </a:r>
            <a:r>
              <a:rPr lang="lv-LV" dirty="0" err="1"/>
              <a:t>great</a:t>
            </a:r>
            <a:r>
              <a:rPr lang="lv-LV" dirty="0"/>
              <a:t> </a:t>
            </a:r>
            <a:r>
              <a:rPr lang="lv-LV" dirty="0" err="1"/>
              <a:t>because</a:t>
            </a:r>
            <a:r>
              <a:rPr lang="lv-LV" dirty="0"/>
              <a:t> </a:t>
            </a:r>
            <a:r>
              <a:rPr lang="lv-LV" dirty="0" err="1"/>
              <a:t>of</a:t>
            </a:r>
            <a:r>
              <a:rPr lang="lv-LV" dirty="0"/>
              <a:t> </a:t>
            </a:r>
            <a:r>
              <a:rPr lang="lv-LV" dirty="0" err="1"/>
              <a:t>the</a:t>
            </a:r>
            <a:r>
              <a:rPr lang="lv-LV" dirty="0"/>
              <a:t> </a:t>
            </a:r>
            <a:r>
              <a:rPr lang="lv-LV" dirty="0" err="1"/>
              <a:t>woods</a:t>
            </a:r>
            <a:r>
              <a:rPr lang="lv-LV" dirty="0"/>
              <a:t> </a:t>
            </a:r>
            <a:r>
              <a:rPr lang="lv-LV" dirty="0" err="1"/>
              <a:t>and</a:t>
            </a:r>
            <a:r>
              <a:rPr lang="lv-LV" dirty="0"/>
              <a:t> </a:t>
            </a:r>
            <a:r>
              <a:rPr lang="lv-LV" dirty="0" err="1"/>
              <a:t>sea</a:t>
            </a:r>
            <a:r>
              <a:rPr lang="lv-LV" dirty="0"/>
              <a:t> </a:t>
            </a:r>
            <a:r>
              <a:rPr lang="lv-LV" dirty="0" err="1"/>
              <a:t>coast</a:t>
            </a:r>
            <a:r>
              <a:rPr lang="lv-LV" dirty="0"/>
              <a:t>, </a:t>
            </a:r>
            <a:r>
              <a:rPr lang="lv-LV" dirty="0" err="1"/>
              <a:t>that</a:t>
            </a:r>
            <a:r>
              <a:rPr lang="lv-LV" dirty="0"/>
              <a:t> </a:t>
            </a:r>
            <a:r>
              <a:rPr lang="lv-LV" dirty="0" err="1"/>
              <a:t>is</a:t>
            </a:r>
            <a:r>
              <a:rPr lang="lv-LV" dirty="0"/>
              <a:t> 531 km </a:t>
            </a:r>
            <a:r>
              <a:rPr lang="lv-LV" dirty="0" err="1"/>
              <a:t>large</a:t>
            </a:r>
            <a:r>
              <a:rPr lang="lv-LV" dirty="0"/>
              <a:t>, </a:t>
            </a:r>
            <a:r>
              <a:rPr lang="lv-LV" dirty="0" err="1"/>
              <a:t>almost</a:t>
            </a:r>
            <a:r>
              <a:rPr lang="lv-LV" dirty="0"/>
              <a:t> </a:t>
            </a:r>
            <a:r>
              <a:rPr lang="lv-LV" dirty="0" err="1"/>
              <a:t>all</a:t>
            </a:r>
            <a:r>
              <a:rPr lang="lv-LV" dirty="0"/>
              <a:t> </a:t>
            </a:r>
            <a:r>
              <a:rPr lang="lv-LV" dirty="0" err="1"/>
              <a:t>of</a:t>
            </a:r>
            <a:r>
              <a:rPr lang="lv-LV" dirty="0"/>
              <a:t> it </a:t>
            </a:r>
            <a:r>
              <a:rPr lang="lv-LV" dirty="0" err="1"/>
              <a:t>covered</a:t>
            </a:r>
            <a:r>
              <a:rPr lang="lv-LV" dirty="0"/>
              <a:t> </a:t>
            </a:r>
            <a:r>
              <a:rPr lang="lv-LV" dirty="0" err="1"/>
              <a:t>with</a:t>
            </a:r>
            <a:r>
              <a:rPr lang="lv-LV" dirty="0"/>
              <a:t> </a:t>
            </a:r>
            <a:r>
              <a:rPr lang="lv-LV" dirty="0" err="1"/>
              <a:t>nice</a:t>
            </a:r>
            <a:r>
              <a:rPr lang="lv-LV" dirty="0"/>
              <a:t>, </a:t>
            </a:r>
            <a:r>
              <a:rPr lang="lv-LV" dirty="0" err="1"/>
              <a:t>white</a:t>
            </a:r>
            <a:r>
              <a:rPr lang="lv-LV" dirty="0"/>
              <a:t> </a:t>
            </a:r>
            <a:r>
              <a:rPr lang="lv-LV" dirty="0" err="1"/>
              <a:t>sand</a:t>
            </a:r>
            <a:r>
              <a:rPr lang="lv-LV" dirty="0"/>
              <a:t>.</a:t>
            </a:r>
          </a:p>
          <a:p>
            <a:endParaRPr lang="lv-LV" dirty="0"/>
          </a:p>
        </p:txBody>
      </p:sp>
      <p:pic>
        <p:nvPicPr>
          <p:cNvPr id="4" name="Picture 4" descr="Image result for latvijas jūrmala">
            <a:extLst>
              <a:ext uri="{FF2B5EF4-FFF2-40B4-BE49-F238E27FC236}">
                <a16:creationId xmlns:a16="http://schemas.microsoft.com/office/drawing/2014/main" id="{6DF2B583-A771-484C-A25B-6124F1BC4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66" y="2610341"/>
            <a:ext cx="6201738" cy="3125094"/>
          </a:xfrm>
          <a:prstGeom prst="rect">
            <a:avLst/>
          </a:prstGeom>
          <a:noFill/>
          <a:extLst>
            <a:ext uri="{909E8E84-426E-40DD-AFC4-6F175D3DCCD1}">
              <a14:hiddenFill xmlns:a14="http://schemas.microsoft.com/office/drawing/2010/main">
                <a:solidFill>
                  <a:srgbClr val="FFFFFF"/>
                </a:solidFill>
              </a14:hiddenFill>
            </a:ext>
          </a:extLst>
        </p:spPr>
      </p:pic>
      <p:pic>
        <p:nvPicPr>
          <p:cNvPr id="5" name="Bild 8">
            <a:extLst>
              <a:ext uri="{FF2B5EF4-FFF2-40B4-BE49-F238E27FC236}">
                <a16:creationId xmlns:a16="http://schemas.microsoft.com/office/drawing/2014/main" id="{873CD2EB-2C7D-4058-9807-3F063E76F7D9}"/>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0" y="97671"/>
            <a:ext cx="1144270" cy="1308100"/>
          </a:xfrm>
          <a:prstGeom prst="rect">
            <a:avLst/>
          </a:prstGeom>
          <a:noFill/>
          <a:ln>
            <a:noFill/>
          </a:ln>
        </p:spPr>
      </p:pic>
      <p:sp>
        <p:nvSpPr>
          <p:cNvPr id="6" name="TextBox 5">
            <a:extLst>
              <a:ext uri="{FF2B5EF4-FFF2-40B4-BE49-F238E27FC236}">
                <a16:creationId xmlns:a16="http://schemas.microsoft.com/office/drawing/2014/main" id="{43D6647E-68FC-48B7-B9A6-88AEDC26B3B2}"/>
              </a:ext>
            </a:extLst>
          </p:cNvPr>
          <p:cNvSpPr txBox="1"/>
          <p:nvPr/>
        </p:nvSpPr>
        <p:spPr>
          <a:xfrm>
            <a:off x="1095572" y="759440"/>
            <a:ext cx="5832648" cy="646331"/>
          </a:xfrm>
          <a:prstGeom prst="rect">
            <a:avLst/>
          </a:prstGeom>
          <a:noFill/>
        </p:spPr>
        <p:txBody>
          <a:bodyPr wrap="square" rtlCol="0">
            <a:spAutoFit/>
          </a:bodyPr>
          <a:lstStyle/>
          <a:p>
            <a:pPr algn="ctr"/>
            <a:r>
              <a:rPr lang="lv-LV" sz="3600" b="1" dirty="0"/>
              <a:t>SUSTAINABILITY IN LATVIA</a:t>
            </a:r>
          </a:p>
        </p:txBody>
      </p:sp>
    </p:spTree>
    <p:extLst>
      <p:ext uri="{BB962C8B-B14F-4D97-AF65-F5344CB8AC3E}">
        <p14:creationId xmlns:p14="http://schemas.microsoft.com/office/powerpoint/2010/main" val="31716453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0BE593-A95D-4AAD-AAAD-1C2E0201ADB3}"/>
              </a:ext>
            </a:extLst>
          </p:cNvPr>
          <p:cNvSpPr>
            <a:spLocks noGrp="1"/>
          </p:cNvSpPr>
          <p:nvPr>
            <p:ph type="sldNum" sz="quarter" idx="12"/>
          </p:nvPr>
        </p:nvSpPr>
        <p:spPr/>
        <p:txBody>
          <a:bodyPr/>
          <a:lstStyle/>
          <a:p>
            <a:fld id="{C7423574-3613-4BC7-92B6-70EB1B4E1FB3}" type="slidenum">
              <a:rPr lang="lv-LV" smtClean="0"/>
              <a:t>23</a:t>
            </a:fld>
            <a:endParaRPr lang="lv-LV" dirty="0"/>
          </a:p>
        </p:txBody>
      </p:sp>
      <p:sp>
        <p:nvSpPr>
          <p:cNvPr id="3" name="TextBox 2">
            <a:extLst>
              <a:ext uri="{FF2B5EF4-FFF2-40B4-BE49-F238E27FC236}">
                <a16:creationId xmlns:a16="http://schemas.microsoft.com/office/drawing/2014/main" id="{4A49B388-BD39-4453-BA5E-6D85EEE42106}"/>
              </a:ext>
            </a:extLst>
          </p:cNvPr>
          <p:cNvSpPr txBox="1"/>
          <p:nvPr/>
        </p:nvSpPr>
        <p:spPr>
          <a:xfrm>
            <a:off x="1043608" y="634075"/>
            <a:ext cx="6129730" cy="923330"/>
          </a:xfrm>
          <a:prstGeom prst="rect">
            <a:avLst/>
          </a:prstGeom>
          <a:noFill/>
        </p:spPr>
        <p:txBody>
          <a:bodyPr wrap="square" rtlCol="0">
            <a:spAutoFit/>
          </a:bodyPr>
          <a:lstStyle/>
          <a:p>
            <a:r>
              <a:rPr lang="lv-LV" sz="3600" b="1" dirty="0"/>
              <a:t>SUSTAINABILITY IN LATVIA</a:t>
            </a:r>
          </a:p>
          <a:p>
            <a:endParaRPr lang="lv-LV" dirty="0"/>
          </a:p>
        </p:txBody>
      </p:sp>
      <p:sp>
        <p:nvSpPr>
          <p:cNvPr id="5" name="TextBox 4">
            <a:extLst>
              <a:ext uri="{FF2B5EF4-FFF2-40B4-BE49-F238E27FC236}">
                <a16:creationId xmlns:a16="http://schemas.microsoft.com/office/drawing/2014/main" id="{0144B0AF-A308-4F44-8478-4CFDC829FAA2}"/>
              </a:ext>
            </a:extLst>
          </p:cNvPr>
          <p:cNvSpPr txBox="1"/>
          <p:nvPr/>
        </p:nvSpPr>
        <p:spPr>
          <a:xfrm>
            <a:off x="323528" y="1557405"/>
            <a:ext cx="6849810" cy="2431435"/>
          </a:xfrm>
          <a:prstGeom prst="rect">
            <a:avLst/>
          </a:prstGeom>
          <a:noFill/>
        </p:spPr>
        <p:txBody>
          <a:bodyPr wrap="square" rtlCol="0">
            <a:spAutoFit/>
          </a:bodyPr>
          <a:lstStyle/>
          <a:p>
            <a:r>
              <a:rPr lang="lv-LV" sz="2400" b="1" dirty="0"/>
              <a:t>+ WIND </a:t>
            </a:r>
            <a:r>
              <a:rPr lang="lv-LV" sz="2400" b="1" dirty="0" err="1"/>
              <a:t>energy</a:t>
            </a:r>
            <a:r>
              <a:rPr lang="lv-LV" sz="2400" b="1" dirty="0"/>
              <a:t> 2% </a:t>
            </a:r>
            <a:r>
              <a:rPr lang="lv-LV" sz="2400" b="1" dirty="0" err="1"/>
              <a:t>of</a:t>
            </a:r>
            <a:r>
              <a:rPr lang="lv-LV" sz="2400" b="1" dirty="0"/>
              <a:t> </a:t>
            </a:r>
            <a:r>
              <a:rPr lang="lv-LV" sz="2400" b="1" dirty="0" err="1"/>
              <a:t>total</a:t>
            </a:r>
            <a:r>
              <a:rPr lang="lv-LV" sz="2400" b="1" dirty="0"/>
              <a:t> </a:t>
            </a:r>
            <a:r>
              <a:rPr lang="lv-LV" sz="2400" b="1" dirty="0" err="1"/>
              <a:t>produced</a:t>
            </a:r>
            <a:r>
              <a:rPr lang="lv-LV" sz="2400" b="1" dirty="0"/>
              <a:t> </a:t>
            </a:r>
            <a:r>
              <a:rPr lang="lv-LV" sz="2400" b="1" dirty="0" err="1"/>
              <a:t>in</a:t>
            </a:r>
            <a:r>
              <a:rPr lang="lv-LV" sz="2400" b="1" dirty="0"/>
              <a:t> Latvia </a:t>
            </a:r>
            <a:r>
              <a:rPr lang="lv-LV" sz="2400" b="1" dirty="0" err="1"/>
              <a:t>and</a:t>
            </a:r>
            <a:r>
              <a:rPr lang="lv-LV" sz="2400" b="1" dirty="0"/>
              <a:t> </a:t>
            </a:r>
            <a:r>
              <a:rPr lang="lv-LV" sz="2400" b="1" dirty="0" err="1"/>
              <a:t>is</a:t>
            </a:r>
            <a:r>
              <a:rPr lang="lv-LV" sz="2400" b="1" dirty="0"/>
              <a:t> set to </a:t>
            </a:r>
            <a:r>
              <a:rPr lang="lv-LV" sz="2400" b="1" dirty="0" err="1"/>
              <a:t>increase</a:t>
            </a:r>
            <a:r>
              <a:rPr lang="lv-LV" sz="2400" b="1" dirty="0"/>
              <a:t> </a:t>
            </a:r>
            <a:r>
              <a:rPr lang="lv-LV" sz="2400" b="1" dirty="0" err="1"/>
              <a:t>in</a:t>
            </a:r>
            <a:r>
              <a:rPr lang="lv-LV" sz="2400" b="1" dirty="0"/>
              <a:t> </a:t>
            </a:r>
            <a:r>
              <a:rPr lang="lv-LV" sz="2400" b="1" dirty="0" err="1"/>
              <a:t>coming</a:t>
            </a:r>
            <a:r>
              <a:rPr lang="lv-LV" sz="2400" b="1" dirty="0"/>
              <a:t> </a:t>
            </a:r>
            <a:r>
              <a:rPr lang="lv-LV" sz="2400" b="1" dirty="0" err="1"/>
              <a:t>years</a:t>
            </a:r>
            <a:r>
              <a:rPr lang="lv-LV" sz="2400" b="1" dirty="0"/>
              <a:t>;</a:t>
            </a:r>
          </a:p>
          <a:p>
            <a:r>
              <a:rPr lang="lv-LV" sz="2400" b="1" dirty="0"/>
              <a:t>+ </a:t>
            </a:r>
            <a:r>
              <a:rPr lang="lv-LV" sz="2400" b="1" dirty="0" err="1"/>
              <a:t>Unlimited</a:t>
            </a:r>
            <a:r>
              <a:rPr lang="lv-LV" sz="2400" b="1" dirty="0"/>
              <a:t> </a:t>
            </a:r>
            <a:r>
              <a:rPr lang="lv-LV" sz="2400" b="1" dirty="0" err="1"/>
              <a:t>source</a:t>
            </a:r>
            <a:r>
              <a:rPr lang="lv-LV" sz="2400" b="1" dirty="0"/>
              <a:t> </a:t>
            </a:r>
            <a:r>
              <a:rPr lang="lv-LV" sz="2400" b="1" dirty="0" err="1"/>
              <a:t>of</a:t>
            </a:r>
            <a:r>
              <a:rPr lang="lv-LV" sz="2400" b="1" dirty="0"/>
              <a:t> </a:t>
            </a:r>
            <a:r>
              <a:rPr lang="lv-LV" sz="2400" b="1" dirty="0" err="1"/>
              <a:t>energy</a:t>
            </a:r>
            <a:r>
              <a:rPr lang="lv-LV" sz="2400" b="1" dirty="0"/>
              <a:t>;</a:t>
            </a:r>
          </a:p>
          <a:p>
            <a:r>
              <a:rPr lang="lv-LV" sz="2400" b="1" dirty="0"/>
              <a:t>+ </a:t>
            </a:r>
            <a:r>
              <a:rPr lang="lv-LV" sz="2400" b="1" dirty="0" err="1"/>
              <a:t>Getting</a:t>
            </a:r>
            <a:r>
              <a:rPr lang="lv-LV" sz="2400" b="1" dirty="0"/>
              <a:t> </a:t>
            </a:r>
            <a:r>
              <a:rPr lang="lv-LV" sz="2400" b="1" dirty="0" err="1"/>
              <a:t>more</a:t>
            </a:r>
            <a:r>
              <a:rPr lang="lv-LV" sz="2400" b="1" dirty="0"/>
              <a:t> </a:t>
            </a:r>
            <a:r>
              <a:rPr lang="lv-LV" sz="2400" b="1" dirty="0" err="1"/>
              <a:t>popular</a:t>
            </a:r>
            <a:r>
              <a:rPr lang="lv-LV" sz="2400" b="1" dirty="0"/>
              <a:t> </a:t>
            </a:r>
            <a:r>
              <a:rPr lang="lv-LV" sz="2400" b="1" dirty="0" err="1"/>
              <a:t>and</a:t>
            </a:r>
            <a:r>
              <a:rPr lang="lv-LV" sz="2400" b="1" dirty="0"/>
              <a:t> </a:t>
            </a:r>
            <a:r>
              <a:rPr lang="lv-LV" sz="2400" b="1" dirty="0" err="1"/>
              <a:t>great</a:t>
            </a:r>
            <a:r>
              <a:rPr lang="lv-LV" sz="2400" b="1" dirty="0"/>
              <a:t> </a:t>
            </a:r>
            <a:r>
              <a:rPr lang="lv-LV" sz="2400" b="1" dirty="0" err="1"/>
              <a:t>example</a:t>
            </a:r>
            <a:r>
              <a:rPr lang="lv-LV" sz="2400" b="1" dirty="0"/>
              <a:t> </a:t>
            </a:r>
            <a:r>
              <a:rPr lang="lv-LV" sz="2400" b="1" dirty="0" err="1"/>
              <a:t>in</a:t>
            </a:r>
            <a:r>
              <a:rPr lang="lv-LV" sz="2400" b="1" dirty="0"/>
              <a:t> </a:t>
            </a:r>
            <a:r>
              <a:rPr lang="lv-LV" sz="2400" b="1" dirty="0" err="1"/>
              <a:t>neighbours</a:t>
            </a:r>
            <a:r>
              <a:rPr lang="lv-LV" sz="2400" b="1" dirty="0"/>
              <a:t> – </a:t>
            </a:r>
            <a:r>
              <a:rPr lang="lv-LV" sz="2400" b="1" dirty="0" err="1"/>
              <a:t>Lihuania</a:t>
            </a:r>
            <a:r>
              <a:rPr lang="lv-LV" sz="2400" b="1" dirty="0"/>
              <a:t> 27%. </a:t>
            </a:r>
          </a:p>
          <a:p>
            <a:endParaRPr lang="lv-LV" sz="3200" b="1" dirty="0">
              <a:solidFill>
                <a:srgbClr val="00B050"/>
              </a:solidFill>
            </a:endParaRPr>
          </a:p>
        </p:txBody>
      </p:sp>
      <p:pic>
        <p:nvPicPr>
          <p:cNvPr id="1028" name="Picture 4" descr="Image result for vēja enerģija latvijā">
            <a:extLst>
              <a:ext uri="{FF2B5EF4-FFF2-40B4-BE49-F238E27FC236}">
                <a16:creationId xmlns:a16="http://schemas.microsoft.com/office/drawing/2014/main" id="{462DE660-6D53-4492-8FE9-FA51712C2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531581"/>
            <a:ext cx="5976664" cy="3180801"/>
          </a:xfrm>
          <a:prstGeom prst="rect">
            <a:avLst/>
          </a:prstGeom>
          <a:noFill/>
          <a:extLst>
            <a:ext uri="{909E8E84-426E-40DD-AFC4-6F175D3DCCD1}">
              <a14:hiddenFill xmlns:a14="http://schemas.microsoft.com/office/drawing/2010/main">
                <a:solidFill>
                  <a:srgbClr val="FFFFFF"/>
                </a:solidFill>
              </a14:hiddenFill>
            </a:ext>
          </a:extLst>
        </p:spPr>
      </p:pic>
      <p:pic>
        <p:nvPicPr>
          <p:cNvPr id="8" name="Bild 8">
            <a:extLst>
              <a:ext uri="{FF2B5EF4-FFF2-40B4-BE49-F238E27FC236}">
                <a16:creationId xmlns:a16="http://schemas.microsoft.com/office/drawing/2014/main" id="{A7D25C13-7F69-4DFB-B6AA-DD608F864959}"/>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62114" y="145618"/>
            <a:ext cx="1144270" cy="1308100"/>
          </a:xfrm>
          <a:prstGeom prst="rect">
            <a:avLst/>
          </a:prstGeom>
          <a:noFill/>
          <a:ln>
            <a:noFill/>
          </a:ln>
        </p:spPr>
      </p:pic>
    </p:spTree>
    <p:extLst>
      <p:ext uri="{BB962C8B-B14F-4D97-AF65-F5344CB8AC3E}">
        <p14:creationId xmlns:p14="http://schemas.microsoft.com/office/powerpoint/2010/main" val="26878420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CF83BA-AE3A-438A-8428-8095C760C88B}"/>
              </a:ext>
            </a:extLst>
          </p:cNvPr>
          <p:cNvSpPr>
            <a:spLocks noGrp="1"/>
          </p:cNvSpPr>
          <p:nvPr>
            <p:ph type="sldNum" sz="quarter" idx="12"/>
          </p:nvPr>
        </p:nvSpPr>
        <p:spPr/>
        <p:txBody>
          <a:bodyPr/>
          <a:lstStyle/>
          <a:p>
            <a:fld id="{C7423574-3613-4BC7-92B6-70EB1B4E1FB3}" type="slidenum">
              <a:rPr lang="lv-LV" smtClean="0"/>
              <a:t>24</a:t>
            </a:fld>
            <a:endParaRPr lang="lv-LV" dirty="0"/>
          </a:p>
        </p:txBody>
      </p:sp>
      <p:sp>
        <p:nvSpPr>
          <p:cNvPr id="3" name="TextBox 2">
            <a:extLst>
              <a:ext uri="{FF2B5EF4-FFF2-40B4-BE49-F238E27FC236}">
                <a16:creationId xmlns:a16="http://schemas.microsoft.com/office/drawing/2014/main" id="{6A213090-6450-40C3-8C37-A9CCA96FD6B8}"/>
              </a:ext>
            </a:extLst>
          </p:cNvPr>
          <p:cNvSpPr txBox="1"/>
          <p:nvPr/>
        </p:nvSpPr>
        <p:spPr>
          <a:xfrm>
            <a:off x="1611818" y="883678"/>
            <a:ext cx="5337642" cy="954107"/>
          </a:xfrm>
          <a:prstGeom prst="rect">
            <a:avLst/>
          </a:prstGeom>
          <a:noFill/>
        </p:spPr>
        <p:txBody>
          <a:bodyPr wrap="square" rtlCol="0">
            <a:spAutoFit/>
          </a:bodyPr>
          <a:lstStyle/>
          <a:p>
            <a:pPr algn="ctr"/>
            <a:r>
              <a:rPr lang="lv-LV" sz="2800" b="1" dirty="0" err="1"/>
              <a:t>Sustainable</a:t>
            </a:r>
            <a:r>
              <a:rPr lang="lv-LV" sz="2800" b="1" dirty="0"/>
              <a:t> </a:t>
            </a:r>
            <a:r>
              <a:rPr lang="lv-LV" sz="2800" b="1" dirty="0" err="1"/>
              <a:t>development</a:t>
            </a:r>
            <a:r>
              <a:rPr lang="lv-LV" sz="2800" b="1" dirty="0"/>
              <a:t> </a:t>
            </a:r>
            <a:r>
              <a:rPr lang="lv-LV" sz="2800" b="1" dirty="0" err="1"/>
              <a:t>strategy</a:t>
            </a:r>
            <a:r>
              <a:rPr lang="lv-LV" sz="2800" b="1" dirty="0"/>
              <a:t> </a:t>
            </a:r>
            <a:r>
              <a:rPr lang="lv-LV" sz="2800" b="1" dirty="0" err="1"/>
              <a:t>of</a:t>
            </a:r>
            <a:r>
              <a:rPr lang="lv-LV" sz="2800" b="1" dirty="0"/>
              <a:t> Latvia </a:t>
            </a:r>
            <a:r>
              <a:rPr lang="lv-LV" sz="2800" b="1" dirty="0" err="1"/>
              <a:t>until</a:t>
            </a:r>
            <a:r>
              <a:rPr lang="lv-LV" sz="2800" b="1" dirty="0"/>
              <a:t> 2030</a:t>
            </a:r>
          </a:p>
        </p:txBody>
      </p:sp>
      <p:sp>
        <p:nvSpPr>
          <p:cNvPr id="4" name="TextBox 3">
            <a:extLst>
              <a:ext uri="{FF2B5EF4-FFF2-40B4-BE49-F238E27FC236}">
                <a16:creationId xmlns:a16="http://schemas.microsoft.com/office/drawing/2014/main" id="{C95A29FE-2CA2-42B5-A1F3-C119A06B17D7}"/>
              </a:ext>
            </a:extLst>
          </p:cNvPr>
          <p:cNvSpPr txBox="1"/>
          <p:nvPr/>
        </p:nvSpPr>
        <p:spPr>
          <a:xfrm>
            <a:off x="683786" y="4296939"/>
            <a:ext cx="6561778" cy="1200329"/>
          </a:xfrm>
          <a:prstGeom prst="rect">
            <a:avLst/>
          </a:prstGeom>
          <a:noFill/>
        </p:spPr>
        <p:txBody>
          <a:bodyPr wrap="square" rtlCol="0">
            <a:spAutoFit/>
          </a:bodyPr>
          <a:lstStyle/>
          <a:p>
            <a:r>
              <a:rPr lang="lv-LV" b="1" dirty="0" err="1"/>
              <a:t>Priorities</a:t>
            </a:r>
            <a:r>
              <a:rPr lang="lv-LV" b="1" dirty="0"/>
              <a:t>:</a:t>
            </a:r>
          </a:p>
          <a:p>
            <a:pPr marL="285750" indent="-285750">
              <a:buFont typeface="Arial" panose="020B0604020202020204" pitchFamily="34" charset="0"/>
              <a:buChar char="•"/>
            </a:pPr>
            <a:r>
              <a:rPr lang="en-US" dirty="0"/>
              <a:t>Sustainable Management of Natural Values and Services</a:t>
            </a:r>
            <a:r>
              <a:rPr lang="lv-LV" dirty="0"/>
              <a:t>;</a:t>
            </a:r>
          </a:p>
          <a:p>
            <a:pPr marL="285750" indent="-285750">
              <a:buFont typeface="Arial" panose="020B0604020202020204" pitchFamily="34" charset="0"/>
              <a:buChar char="•"/>
            </a:pPr>
            <a:r>
              <a:rPr lang="lv-LV" dirty="0" err="1"/>
              <a:t>Inovative</a:t>
            </a:r>
            <a:r>
              <a:rPr lang="lv-LV" dirty="0"/>
              <a:t> </a:t>
            </a:r>
            <a:r>
              <a:rPr lang="lv-LV" dirty="0" err="1"/>
              <a:t>and</a:t>
            </a:r>
            <a:r>
              <a:rPr lang="lv-LV" dirty="0"/>
              <a:t> </a:t>
            </a:r>
            <a:r>
              <a:rPr lang="lv-LV" dirty="0" err="1"/>
              <a:t>eco-friendly</a:t>
            </a:r>
            <a:r>
              <a:rPr lang="lv-LV" dirty="0"/>
              <a:t> </a:t>
            </a:r>
            <a:r>
              <a:rPr lang="lv-LV" dirty="0" err="1"/>
              <a:t>economy</a:t>
            </a:r>
            <a:r>
              <a:rPr lang="lv-LV" dirty="0"/>
              <a:t>;</a:t>
            </a:r>
          </a:p>
          <a:p>
            <a:pPr marL="285750" indent="-285750">
              <a:buFont typeface="Arial" panose="020B0604020202020204" pitchFamily="34" charset="0"/>
              <a:buChar char="•"/>
            </a:pPr>
            <a:r>
              <a:rPr lang="lv-LV" dirty="0"/>
              <a:t>Nature </a:t>
            </a:r>
            <a:r>
              <a:rPr lang="lv-LV" dirty="0" err="1"/>
              <a:t>as</a:t>
            </a:r>
            <a:r>
              <a:rPr lang="lv-LV" dirty="0"/>
              <a:t> a </a:t>
            </a:r>
            <a:r>
              <a:rPr lang="lv-LV" dirty="0" err="1"/>
              <a:t>future</a:t>
            </a:r>
            <a:r>
              <a:rPr lang="lv-LV" dirty="0"/>
              <a:t> </a:t>
            </a:r>
            <a:r>
              <a:rPr lang="lv-LV" dirty="0" err="1"/>
              <a:t>capital</a:t>
            </a:r>
            <a:r>
              <a:rPr lang="lv-LV" dirty="0"/>
              <a:t>.</a:t>
            </a:r>
          </a:p>
        </p:txBody>
      </p:sp>
      <p:sp>
        <p:nvSpPr>
          <p:cNvPr id="5" name="TextBox 4">
            <a:extLst>
              <a:ext uri="{FF2B5EF4-FFF2-40B4-BE49-F238E27FC236}">
                <a16:creationId xmlns:a16="http://schemas.microsoft.com/office/drawing/2014/main" id="{46260E04-9FB2-4F4D-96BE-A38AEF4C2983}"/>
              </a:ext>
            </a:extLst>
          </p:cNvPr>
          <p:cNvSpPr txBox="1"/>
          <p:nvPr/>
        </p:nvSpPr>
        <p:spPr>
          <a:xfrm>
            <a:off x="683786" y="2156349"/>
            <a:ext cx="6768534" cy="2031325"/>
          </a:xfrm>
          <a:prstGeom prst="rect">
            <a:avLst/>
          </a:prstGeom>
          <a:noFill/>
        </p:spPr>
        <p:txBody>
          <a:bodyPr wrap="square" rtlCol="0">
            <a:spAutoFit/>
          </a:bodyPr>
          <a:lstStyle/>
          <a:p>
            <a:r>
              <a:rPr lang="en-US" dirty="0"/>
              <a:t>The basic idea of sustainable development invites to satisfy the needs of the present generation, balancing public welfare and environmental and economic development interests and concurrently ensuring the observation of the environmental requirements and the preservation of natural diversity in order to avoid the reduction of possibilities to satisfy the needs of future generations.</a:t>
            </a:r>
            <a:endParaRPr lang="lv-LV" dirty="0"/>
          </a:p>
        </p:txBody>
      </p:sp>
      <p:pic>
        <p:nvPicPr>
          <p:cNvPr id="6" name="Bild 8">
            <a:extLst>
              <a:ext uri="{FF2B5EF4-FFF2-40B4-BE49-F238E27FC236}">
                <a16:creationId xmlns:a16="http://schemas.microsoft.com/office/drawing/2014/main" id="{173A5392-450B-4DC9-8120-1AA54C245DEE}"/>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109174" y="197752"/>
            <a:ext cx="1144270" cy="1308100"/>
          </a:xfrm>
          <a:prstGeom prst="rect">
            <a:avLst/>
          </a:prstGeom>
          <a:noFill/>
          <a:ln>
            <a:noFill/>
          </a:ln>
        </p:spPr>
      </p:pic>
    </p:spTree>
    <p:extLst>
      <p:ext uri="{BB962C8B-B14F-4D97-AF65-F5344CB8AC3E}">
        <p14:creationId xmlns:p14="http://schemas.microsoft.com/office/powerpoint/2010/main" val="38027874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8.v.(m.)vsk. ar uzrakstu rediģēt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4457" y="0"/>
            <a:ext cx="5112568" cy="6888961"/>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C7423574-3613-4BC7-92B6-70EB1B4E1FB3}" type="slidenum">
              <a:rPr lang="lv-LV" smtClean="0"/>
              <a:t>25</a:t>
            </a:fld>
            <a:endParaRPr lang="lv-LV" dirty="0"/>
          </a:p>
        </p:txBody>
      </p:sp>
      <p:sp>
        <p:nvSpPr>
          <p:cNvPr id="5" name="TextBox 4"/>
          <p:cNvSpPr txBox="1"/>
          <p:nvPr/>
        </p:nvSpPr>
        <p:spPr>
          <a:xfrm>
            <a:off x="4932040" y="1484784"/>
            <a:ext cx="2693884" cy="1754326"/>
          </a:xfrm>
          <a:prstGeom prst="rect">
            <a:avLst/>
          </a:prstGeom>
          <a:noFill/>
        </p:spPr>
        <p:txBody>
          <a:bodyPr wrap="square" rtlCol="0">
            <a:spAutoFit/>
          </a:bodyPr>
          <a:lstStyle/>
          <a:p>
            <a:pPr algn="ctr"/>
            <a:r>
              <a:rPr lang="lv-LV" sz="5400" b="1" dirty="0">
                <a:latin typeface="Arial" panose="020B0604020202020204" pitchFamily="34" charset="0"/>
                <a:cs typeface="Arial" panose="020B0604020202020204" pitchFamily="34" charset="0"/>
              </a:rPr>
              <a:t>My School</a:t>
            </a:r>
          </a:p>
        </p:txBody>
      </p:sp>
      <p:pic>
        <p:nvPicPr>
          <p:cNvPr id="7" name="Picture 6">
            <a:extLst>
              <a:ext uri="{FF2B5EF4-FFF2-40B4-BE49-F238E27FC236}">
                <a16:creationId xmlns:a16="http://schemas.microsoft.com/office/drawing/2014/main" id="{16231443-A3EB-43A8-B741-8FAF572163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86884"/>
            <a:ext cx="5112569" cy="1235820"/>
          </a:xfrm>
          <a:prstGeom prst="rect">
            <a:avLst/>
          </a:prstGeom>
        </p:spPr>
      </p:pic>
    </p:spTree>
    <p:extLst>
      <p:ext uri="{BB962C8B-B14F-4D97-AF65-F5344CB8AC3E}">
        <p14:creationId xmlns:p14="http://schemas.microsoft.com/office/powerpoint/2010/main" val="40525928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615473"/>
            <a:ext cx="6264696" cy="1872208"/>
          </a:xfrm>
        </p:spPr>
        <p:txBody>
          <a:bodyPr>
            <a:noAutofit/>
          </a:bodyPr>
          <a:lstStyle/>
          <a:p>
            <a:pPr algn="ctr"/>
            <a:br>
              <a:rPr lang="lv-LV" sz="6000" dirty="0">
                <a:solidFill>
                  <a:srgbClr val="34758C"/>
                </a:solidFill>
              </a:rPr>
            </a:br>
            <a:br>
              <a:rPr lang="lv-LV" sz="6000" dirty="0">
                <a:solidFill>
                  <a:srgbClr val="34758C"/>
                </a:solidFill>
              </a:rPr>
            </a:br>
            <a:br>
              <a:rPr lang="lv-LV" sz="6000" dirty="0">
                <a:solidFill>
                  <a:srgbClr val="34758C"/>
                </a:solidFill>
              </a:rPr>
            </a:br>
            <a:r>
              <a:rPr lang="en-US" sz="4400" b="1" dirty="0">
                <a:solidFill>
                  <a:schemeClr val="tx1"/>
                </a:solidFill>
                <a:latin typeface="+mn-lt"/>
                <a:ea typeface="+mn-ea"/>
                <a:cs typeface="+mn-cs"/>
              </a:rPr>
              <a:t>S</a:t>
            </a:r>
            <a:r>
              <a:rPr lang="lv-LV" sz="4400" b="1" dirty="0">
                <a:solidFill>
                  <a:schemeClr val="tx1"/>
                </a:solidFill>
                <a:latin typeface="+mn-lt"/>
                <a:ea typeface="+mn-ea"/>
                <a:cs typeface="+mn-cs"/>
              </a:rPr>
              <a:t>CHOOL HISTORY AND TRADITIONS</a:t>
            </a:r>
            <a:br>
              <a:rPr lang="en-US" sz="6000" b="1" dirty="0">
                <a:solidFill>
                  <a:srgbClr val="5F5F5F"/>
                </a:solidFill>
              </a:rPr>
            </a:br>
            <a:endParaRPr lang="lv-LV" sz="3600" dirty="0">
              <a:latin typeface="+mn-lt"/>
            </a:endParaRPr>
          </a:p>
        </p:txBody>
      </p:sp>
      <p:sp>
        <p:nvSpPr>
          <p:cNvPr id="3" name="Subtitle 2"/>
          <p:cNvSpPr>
            <a:spLocks noGrp="1"/>
          </p:cNvSpPr>
          <p:nvPr>
            <p:ph type="subTitle" idx="1"/>
          </p:nvPr>
        </p:nvSpPr>
        <p:spPr>
          <a:xfrm>
            <a:off x="395536" y="3717032"/>
            <a:ext cx="7056784" cy="2808312"/>
          </a:xfrm>
        </p:spPr>
        <p:txBody>
          <a:bodyPr>
            <a:noAutofit/>
          </a:bodyPr>
          <a:lstStyle/>
          <a:p>
            <a:pPr lvl="0" algn="l">
              <a:lnSpc>
                <a:spcPct val="150000"/>
              </a:lnSpc>
              <a:spcBef>
                <a:spcPts val="0"/>
              </a:spcBef>
              <a:buClr>
                <a:prstClr val="black">
                  <a:shade val="95000"/>
                </a:prstClr>
              </a:buClr>
            </a:pPr>
            <a:r>
              <a:rPr lang="en-US" sz="2800" dirty="0">
                <a:solidFill>
                  <a:schemeClr val="tx1"/>
                </a:solidFill>
                <a:latin typeface="Arial" panose="020B0604020202020204" pitchFamily="34" charset="0"/>
                <a:cs typeface="Arial" panose="020B0604020202020204" pitchFamily="34" charset="0"/>
              </a:rPr>
              <a:t>The school was built in 1895</a:t>
            </a:r>
            <a:r>
              <a:rPr lang="lv-LV" sz="28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a:p>
            <a:pPr lvl="0" algn="l">
              <a:lnSpc>
                <a:spcPct val="150000"/>
              </a:lnSpc>
              <a:spcBef>
                <a:spcPts val="0"/>
              </a:spcBef>
              <a:buClr>
                <a:prstClr val="black">
                  <a:shade val="95000"/>
                </a:prstClr>
              </a:buClr>
            </a:pPr>
            <a:r>
              <a:rPr lang="en-US" sz="2800" dirty="0">
                <a:solidFill>
                  <a:schemeClr val="tx1"/>
                </a:solidFill>
                <a:latin typeface="Arial" panose="020B0604020202020204" pitchFamily="34" charset="0"/>
                <a:cs typeface="Arial" panose="020B0604020202020204" pitchFamily="34" charset="0"/>
              </a:rPr>
              <a:t>The school started</a:t>
            </a:r>
            <a:r>
              <a:rPr lang="lv-LV" sz="2800" dirty="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in 1934</a:t>
            </a:r>
            <a:r>
              <a:rPr lang="lv-LV" sz="2800" dirty="0">
                <a:solidFill>
                  <a:schemeClr val="tx1"/>
                </a:solidFill>
                <a:latin typeface="Arial" panose="020B0604020202020204" pitchFamily="34" charset="0"/>
                <a:cs typeface="Arial" panose="020B0604020202020204" pitchFamily="34" charset="0"/>
              </a:rPr>
              <a:t>;</a:t>
            </a:r>
          </a:p>
          <a:p>
            <a:pPr lvl="0" algn="l">
              <a:lnSpc>
                <a:spcPct val="150000"/>
              </a:lnSpc>
              <a:spcBef>
                <a:spcPts val="0"/>
              </a:spcBef>
              <a:buClr>
                <a:prstClr val="black">
                  <a:shade val="95000"/>
                </a:prstClr>
              </a:buClr>
            </a:pPr>
            <a:r>
              <a:rPr lang="en-US" sz="2800" dirty="0">
                <a:solidFill>
                  <a:schemeClr val="tx1"/>
                </a:solidFill>
                <a:latin typeface="Arial" panose="020B0604020202020204" pitchFamily="34" charset="0"/>
                <a:cs typeface="Arial" panose="020B0604020202020204" pitchFamily="34" charset="0"/>
              </a:rPr>
              <a:t>In the meantime there are </a:t>
            </a:r>
            <a:r>
              <a:rPr lang="lv-LV" sz="2800" dirty="0">
                <a:solidFill>
                  <a:schemeClr val="tx1"/>
                </a:solidFill>
                <a:latin typeface="Arial" panose="020B0604020202020204" pitchFamily="34" charset="0"/>
                <a:cs typeface="Arial" panose="020B0604020202020204" pitchFamily="34" charset="0"/>
              </a:rPr>
              <a:t>53</a:t>
            </a:r>
            <a:r>
              <a:rPr lang="en-US" sz="2800" dirty="0">
                <a:solidFill>
                  <a:schemeClr val="tx1"/>
                </a:solidFill>
                <a:latin typeface="Arial" panose="020B0604020202020204" pitchFamily="34" charset="0"/>
                <a:cs typeface="Arial" panose="020B0604020202020204" pitchFamily="34" charset="0"/>
              </a:rPr>
              <a:t>0 students aged from</a:t>
            </a:r>
            <a:r>
              <a:rPr lang="lv-LV" sz="2800" dirty="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1</a:t>
            </a:r>
            <a:r>
              <a:rPr lang="lv-LV" sz="2800" dirty="0">
                <a:solidFill>
                  <a:schemeClr val="tx1"/>
                </a:solidFill>
                <a:latin typeface="Arial" panose="020B0604020202020204" pitchFamily="34" charset="0"/>
                <a:cs typeface="Arial" panose="020B0604020202020204" pitchFamily="34" charset="0"/>
              </a:rPr>
              <a:t>1</a:t>
            </a:r>
            <a:r>
              <a:rPr lang="en-US" sz="2800" dirty="0">
                <a:solidFill>
                  <a:schemeClr val="tx1"/>
                </a:solidFill>
                <a:latin typeface="Arial" panose="020B0604020202020204" pitchFamily="34" charset="0"/>
                <a:cs typeface="Arial" panose="020B0604020202020204" pitchFamily="34" charset="0"/>
              </a:rPr>
              <a:t> to </a:t>
            </a:r>
            <a:r>
              <a:rPr lang="lv-LV" sz="2800" dirty="0">
                <a:solidFill>
                  <a:schemeClr val="tx1"/>
                </a:solidFill>
                <a:latin typeface="Arial" panose="020B0604020202020204" pitchFamily="34" charset="0"/>
                <a:cs typeface="Arial" panose="020B0604020202020204" pitchFamily="34" charset="0"/>
              </a:rPr>
              <a:t>45 </a:t>
            </a:r>
            <a:r>
              <a:rPr lang="en-US" sz="2800" dirty="0">
                <a:solidFill>
                  <a:schemeClr val="tx1"/>
                </a:solidFill>
                <a:latin typeface="Arial" panose="020B0604020202020204" pitchFamily="34" charset="0"/>
                <a:cs typeface="Arial" panose="020B0604020202020204" pitchFamily="34" charset="0"/>
              </a:rPr>
              <a:t>and</a:t>
            </a:r>
            <a:r>
              <a:rPr lang="lv-LV" sz="2800" dirty="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about</a:t>
            </a:r>
            <a:r>
              <a:rPr lang="lv-LV" sz="2800" dirty="0">
                <a:solidFill>
                  <a:schemeClr val="tx1"/>
                </a:solidFill>
                <a:latin typeface="Arial" panose="020B0604020202020204" pitchFamily="34" charset="0"/>
                <a:cs typeface="Arial" panose="020B0604020202020204" pitchFamily="34" charset="0"/>
              </a:rPr>
              <a:t> 45 </a:t>
            </a:r>
            <a:r>
              <a:rPr lang="en-US" sz="2800" dirty="0">
                <a:solidFill>
                  <a:schemeClr val="tx1"/>
                </a:solidFill>
                <a:latin typeface="Arial" panose="020B0604020202020204" pitchFamily="34" charset="0"/>
                <a:cs typeface="Arial" panose="020B0604020202020204" pitchFamily="34" charset="0"/>
              </a:rPr>
              <a:t>teachers</a:t>
            </a:r>
            <a:r>
              <a:rPr lang="lv-LV" sz="2800" dirty="0">
                <a:solidFill>
                  <a:schemeClr val="tx1"/>
                </a:solidFill>
                <a:latin typeface="Arial" panose="020B0604020202020204" pitchFamily="34" charset="0"/>
                <a:cs typeface="Arial" panose="020B0604020202020204" pitchFamily="34" charset="0"/>
              </a:rPr>
              <a:t>.</a:t>
            </a:r>
            <a:r>
              <a:rPr lang="lv-LV" sz="2800" dirty="0">
                <a:solidFill>
                  <a:schemeClr val="tx1"/>
                </a:solidFill>
              </a:rPr>
              <a:t> </a:t>
            </a:r>
          </a:p>
        </p:txBody>
      </p:sp>
      <p:pic>
        <p:nvPicPr>
          <p:cNvPr id="4" name="Picture 3"/>
          <p:cNvPicPr>
            <a:picLocks noChangeAspect="1"/>
          </p:cNvPicPr>
          <p:nvPr/>
        </p:nvPicPr>
        <p:blipFill>
          <a:blip r:embed="rId2"/>
          <a:stretch>
            <a:fillRect/>
          </a:stretch>
        </p:blipFill>
        <p:spPr>
          <a:xfrm>
            <a:off x="467544" y="2214352"/>
            <a:ext cx="6912768" cy="1524938"/>
          </a:xfrm>
          <a:prstGeom prst="rect">
            <a:avLst/>
          </a:prstGeom>
        </p:spPr>
      </p:pic>
      <p:pic>
        <p:nvPicPr>
          <p:cNvPr id="6" name="Grafik 17">
            <a:extLst>
              <a:ext uri="{FF2B5EF4-FFF2-40B4-BE49-F238E27FC236}">
                <a16:creationId xmlns:a16="http://schemas.microsoft.com/office/drawing/2014/main" id="{CF21A925-CABE-4F00-B201-8E73546400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19910" y="1486460"/>
            <a:ext cx="1076325" cy="986155"/>
          </a:xfrm>
          <a:prstGeom prst="rect">
            <a:avLst/>
          </a:prstGeom>
        </p:spPr>
      </p:pic>
    </p:spTree>
    <p:extLst>
      <p:ext uri="{BB962C8B-B14F-4D97-AF65-F5344CB8AC3E}">
        <p14:creationId xmlns:p14="http://schemas.microsoft.com/office/powerpoint/2010/main" val="2335461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123" y="370263"/>
            <a:ext cx="6842721" cy="1166786"/>
          </a:xfrm>
        </p:spPr>
        <p:txBody>
          <a:bodyPr>
            <a:noAutofit/>
          </a:bodyPr>
          <a:lstStyle/>
          <a:p>
            <a:pPr algn="ctr"/>
            <a:r>
              <a:rPr lang="lv-LV" sz="4400" b="1" dirty="0">
                <a:solidFill>
                  <a:schemeClr val="tx1"/>
                </a:solidFill>
                <a:latin typeface="+mn-lt"/>
                <a:ea typeface="+mn-ea"/>
                <a:cs typeface="+mn-cs"/>
              </a:rPr>
              <a:t>MISSION OF SCHOOL</a:t>
            </a:r>
          </a:p>
        </p:txBody>
      </p:sp>
      <p:sp>
        <p:nvSpPr>
          <p:cNvPr id="3" name="Content Placeholder 2"/>
          <p:cNvSpPr>
            <a:spLocks noGrp="1"/>
          </p:cNvSpPr>
          <p:nvPr>
            <p:ph idx="1"/>
          </p:nvPr>
        </p:nvSpPr>
        <p:spPr>
          <a:xfrm>
            <a:off x="609599" y="1628800"/>
            <a:ext cx="6347714" cy="4412563"/>
          </a:xfrm>
        </p:spPr>
        <p:txBody>
          <a:bodyPr/>
          <a:lstStyle/>
          <a:p>
            <a:pPr marL="137160" indent="0">
              <a:spcBef>
                <a:spcPts val="600"/>
              </a:spcBef>
              <a:buNone/>
            </a:pPr>
            <a:r>
              <a:rPr lang="en-US" sz="2800" dirty="0">
                <a:solidFill>
                  <a:schemeClr val="tx1"/>
                </a:solidFill>
                <a:latin typeface="Arial" panose="020B0604020202020204" pitchFamily="34" charset="0"/>
                <a:cs typeface="Arial" panose="020B0604020202020204" pitchFamily="34" charset="0"/>
              </a:rPr>
              <a:t>Our school educates and offers help </a:t>
            </a:r>
          </a:p>
          <a:p>
            <a:pPr marL="137160" indent="0">
              <a:spcBef>
                <a:spcPts val="600"/>
              </a:spcBef>
              <a:buNone/>
            </a:pPr>
            <a:r>
              <a:rPr lang="lv-LV" sz="2800" dirty="0">
                <a:solidFill>
                  <a:schemeClr val="tx1"/>
                </a:solidFill>
                <a:latin typeface="Arial" panose="020B0604020202020204" pitchFamily="34" charset="0"/>
                <a:cs typeface="Arial" panose="020B0604020202020204" pitchFamily="34" charset="0"/>
              </a:rPr>
              <a:t>t</a:t>
            </a:r>
            <a:r>
              <a:rPr lang="en-US" sz="2800" dirty="0">
                <a:solidFill>
                  <a:schemeClr val="tx1"/>
                </a:solidFill>
                <a:latin typeface="Arial" panose="020B0604020202020204" pitchFamily="34" charset="0"/>
                <a:cs typeface="Arial" panose="020B0604020202020204" pitchFamily="34" charset="0"/>
              </a:rPr>
              <a:t>o students solving different kinds of problems, either social or educational</a:t>
            </a:r>
            <a:r>
              <a:rPr lang="lv-LV" sz="28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a:p>
            <a:pPr marL="137160" indent="0">
              <a:buNone/>
            </a:pPr>
            <a:endParaRPr lang="lv-LV" sz="2000" dirty="0"/>
          </a:p>
        </p:txBody>
      </p:sp>
      <p:sp>
        <p:nvSpPr>
          <p:cNvPr id="7" name="Slide Number Placeholder 6"/>
          <p:cNvSpPr>
            <a:spLocks noGrp="1"/>
          </p:cNvSpPr>
          <p:nvPr>
            <p:ph type="sldNum" sz="quarter" idx="12"/>
          </p:nvPr>
        </p:nvSpPr>
        <p:spPr/>
        <p:txBody>
          <a:bodyPr/>
          <a:lstStyle/>
          <a:p>
            <a:fld id="{C7423574-3613-4BC7-92B6-70EB1B4E1FB3}" type="slidenum">
              <a:rPr lang="lv-LV" smtClean="0"/>
              <a:t>27</a:t>
            </a:fld>
            <a:endParaRPr lang="lv-LV" dirty="0"/>
          </a:p>
        </p:txBody>
      </p:sp>
      <p:pic>
        <p:nvPicPr>
          <p:cNvPr id="5" name="Picture 4" descr="C:\Users\Ksenija\Pictures\2014-15\08_10_Projektu_darbnicas\IMG_391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036" y="3396216"/>
            <a:ext cx="4032448" cy="3010272"/>
          </a:xfrm>
          <a:prstGeom prst="rect">
            <a:avLst/>
          </a:prstGeom>
          <a:ln>
            <a:noFill/>
          </a:ln>
          <a:effectLst>
            <a:softEdge rad="112500"/>
          </a:effectLst>
        </p:spPr>
      </p:pic>
      <p:pic>
        <p:nvPicPr>
          <p:cNvPr id="6" name="Picture 5" descr="C:\Users\Ksenija\Pictures\PROJEKTU FOTO_2014\Suši skolā\P145007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3304465"/>
            <a:ext cx="3960440" cy="3010272"/>
          </a:xfrm>
          <a:prstGeom prst="rect">
            <a:avLst/>
          </a:prstGeom>
          <a:ln>
            <a:noFill/>
          </a:ln>
          <a:effectLst>
            <a:softEdge rad="112500"/>
          </a:effectLst>
        </p:spPr>
      </p:pic>
      <p:pic>
        <p:nvPicPr>
          <p:cNvPr id="8" name="Bild 8">
            <a:extLst>
              <a:ext uri="{FF2B5EF4-FFF2-40B4-BE49-F238E27FC236}">
                <a16:creationId xmlns:a16="http://schemas.microsoft.com/office/drawing/2014/main" id="{400D375D-FA6D-492A-B68D-3AF1EDCCD274}"/>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62114" y="145618"/>
            <a:ext cx="1144270" cy="1308100"/>
          </a:xfrm>
          <a:prstGeom prst="rect">
            <a:avLst/>
          </a:prstGeom>
          <a:noFill/>
          <a:ln>
            <a:noFill/>
          </a:ln>
        </p:spPr>
      </p:pic>
    </p:spTree>
    <p:extLst>
      <p:ext uri="{BB962C8B-B14F-4D97-AF65-F5344CB8AC3E}">
        <p14:creationId xmlns:p14="http://schemas.microsoft.com/office/powerpoint/2010/main" val="26562746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132" y="472735"/>
            <a:ext cx="4896544" cy="1320800"/>
          </a:xfrm>
        </p:spPr>
        <p:txBody>
          <a:bodyPr>
            <a:noAutofit/>
          </a:bodyPr>
          <a:lstStyle/>
          <a:p>
            <a:pPr algn="ctr"/>
            <a:r>
              <a:rPr lang="lv-LV" sz="4400" b="1" dirty="0">
                <a:solidFill>
                  <a:schemeClr val="tx1"/>
                </a:solidFill>
                <a:latin typeface="+mn-lt"/>
                <a:ea typeface="+mn-ea"/>
                <a:cs typeface="+mn-cs"/>
              </a:rPr>
              <a:t>COOPERATING ON PROJECTS</a:t>
            </a:r>
            <a:endParaRPr lang="en-US" sz="4400" b="1" dirty="0">
              <a:solidFill>
                <a:schemeClr val="tx1"/>
              </a:solidFill>
              <a:latin typeface="+mn-lt"/>
              <a:ea typeface="+mn-ea"/>
              <a:cs typeface="+mn-cs"/>
            </a:endParaRPr>
          </a:p>
        </p:txBody>
      </p:sp>
      <p:sp>
        <p:nvSpPr>
          <p:cNvPr id="3" name="Content Placeholder 2"/>
          <p:cNvSpPr>
            <a:spLocks noGrp="1"/>
          </p:cNvSpPr>
          <p:nvPr>
            <p:ph idx="1"/>
          </p:nvPr>
        </p:nvSpPr>
        <p:spPr>
          <a:xfrm>
            <a:off x="395536" y="1914792"/>
            <a:ext cx="6912768" cy="3386415"/>
          </a:xfrm>
        </p:spPr>
        <p:txBody>
          <a:bodyPr>
            <a:normAutofit/>
          </a:bodyPr>
          <a:lstStyle/>
          <a:p>
            <a:pPr marL="594360" indent="-457200">
              <a:spcBef>
                <a:spcPts val="600"/>
              </a:spcBef>
            </a:pPr>
            <a:r>
              <a:rPr lang="en-US" sz="2800" dirty="0">
                <a:solidFill>
                  <a:schemeClr val="tx1"/>
                </a:solidFill>
                <a:latin typeface="Arial" panose="020B0604020202020204" pitchFamily="34" charset="0"/>
                <a:cs typeface="Arial" panose="020B0604020202020204" pitchFamily="34" charset="0"/>
              </a:rPr>
              <a:t>Our school has been winning contests and implementing varied projects for many years now</a:t>
            </a:r>
            <a:r>
              <a:rPr lang="lv-LV" sz="2800" dirty="0">
                <a:solidFill>
                  <a:schemeClr val="tx1"/>
                </a:solidFill>
                <a:latin typeface="Arial" panose="020B0604020202020204" pitchFamily="34" charset="0"/>
                <a:cs typeface="Arial" panose="020B0604020202020204" pitchFamily="34" charset="0"/>
              </a:rPr>
              <a:t>;</a:t>
            </a:r>
          </a:p>
          <a:p>
            <a:pPr marL="594360" indent="-457200">
              <a:spcBef>
                <a:spcPts val="600"/>
              </a:spcBef>
            </a:pPr>
            <a:r>
              <a:rPr lang="en-US" sz="2800" dirty="0">
                <a:solidFill>
                  <a:schemeClr val="tx1"/>
                </a:solidFill>
                <a:latin typeface="Arial" panose="020B0604020202020204" pitchFamily="34" charset="0"/>
                <a:cs typeface="Arial" panose="020B0604020202020204" pitchFamily="34" charset="0"/>
              </a:rPr>
              <a:t>Historically our city has always been</a:t>
            </a:r>
            <a:r>
              <a:rPr lang="lv-LV" sz="2800" dirty="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a culturally and ethnically mixed one, so city council financially supports projects aimed at social integration</a:t>
            </a:r>
            <a:r>
              <a:rPr lang="lv-LV" sz="2800" dirty="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a:p>
            <a:pPr marL="137160" indent="0">
              <a:buNone/>
            </a:pPr>
            <a:endParaRPr lang="lv-LV" sz="2800" dirty="0">
              <a:solidFill>
                <a:schemeClr val="accent5">
                  <a:lumMod val="75000"/>
                </a:schemeClr>
              </a:solidFill>
              <a:latin typeface="Arial" panose="020B0604020202020204" pitchFamily="34" charset="0"/>
              <a:cs typeface="Arial" panose="020B0604020202020204" pitchFamily="34" charset="0"/>
            </a:endParaRPr>
          </a:p>
          <a:p>
            <a:pPr marL="137160" indent="0">
              <a:buNone/>
            </a:pPr>
            <a:endParaRPr lang="lv-LV" dirty="0"/>
          </a:p>
        </p:txBody>
      </p:sp>
      <p:sp>
        <p:nvSpPr>
          <p:cNvPr id="5" name="Slide Number Placeholder 4"/>
          <p:cNvSpPr>
            <a:spLocks noGrp="1"/>
          </p:cNvSpPr>
          <p:nvPr>
            <p:ph type="sldNum" sz="quarter" idx="12"/>
          </p:nvPr>
        </p:nvSpPr>
        <p:spPr/>
        <p:txBody>
          <a:bodyPr/>
          <a:lstStyle/>
          <a:p>
            <a:fld id="{C7423574-3613-4BC7-92B6-70EB1B4E1FB3}" type="slidenum">
              <a:rPr lang="lv-LV" smtClean="0"/>
              <a:t>28</a:t>
            </a:fld>
            <a:endParaRPr lang="lv-LV" dirty="0"/>
          </a:p>
        </p:txBody>
      </p:sp>
      <p:pic>
        <p:nvPicPr>
          <p:cNvPr id="8" name="Grafik 17">
            <a:extLst>
              <a:ext uri="{FF2B5EF4-FFF2-40B4-BE49-F238E27FC236}">
                <a16:creationId xmlns:a16="http://schemas.microsoft.com/office/drawing/2014/main" id="{241961D0-8D70-4B8E-8191-4A5CDF1486B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47645" y="294933"/>
            <a:ext cx="1076325" cy="986155"/>
          </a:xfrm>
          <a:prstGeom prst="rect">
            <a:avLst/>
          </a:prstGeom>
        </p:spPr>
      </p:pic>
    </p:spTree>
    <p:extLst>
      <p:ext uri="{BB962C8B-B14F-4D97-AF65-F5344CB8AC3E}">
        <p14:creationId xmlns:p14="http://schemas.microsoft.com/office/powerpoint/2010/main" val="10154084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74" y="589326"/>
            <a:ext cx="8229600" cy="559399"/>
          </a:xfrm>
        </p:spPr>
        <p:txBody>
          <a:bodyPr>
            <a:noAutofit/>
          </a:bodyPr>
          <a:lstStyle/>
          <a:p>
            <a:pPr algn="ctr"/>
            <a:r>
              <a:rPr lang="lv-LV" b="1" dirty="0">
                <a:solidFill>
                  <a:schemeClr val="tx1"/>
                </a:solidFill>
              </a:rPr>
              <a:t>COOPERATING ON PROJECTS</a:t>
            </a:r>
            <a:endParaRPr lang="lv-LV"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45447" y="-796186"/>
            <a:ext cx="8229600" cy="6021288"/>
          </a:xfrm>
        </p:spPr>
        <p:txBody>
          <a:bodyPr>
            <a:normAutofit fontScale="25000" lnSpcReduction="20000"/>
          </a:bodyPr>
          <a:lstStyle/>
          <a:p>
            <a:pPr marL="137160" indent="0">
              <a:buNone/>
            </a:pPr>
            <a:endParaRPr lang="lv-LV" sz="11200" dirty="0">
              <a:solidFill>
                <a:schemeClr val="accent5">
                  <a:lumMod val="75000"/>
                </a:schemeClr>
              </a:solidFill>
              <a:latin typeface="Arial" panose="020B0604020202020204" pitchFamily="34" charset="0"/>
              <a:cs typeface="Arial" panose="020B0604020202020204" pitchFamily="34" charset="0"/>
            </a:endParaRPr>
          </a:p>
          <a:p>
            <a:pPr marL="137160" indent="0">
              <a:buNone/>
            </a:pPr>
            <a:endParaRPr lang="lv-LV" sz="11200" dirty="0">
              <a:solidFill>
                <a:schemeClr val="accent5">
                  <a:lumMod val="75000"/>
                </a:schemeClr>
              </a:solidFill>
              <a:latin typeface="Arial" panose="020B0604020202020204" pitchFamily="34" charset="0"/>
              <a:cs typeface="Arial" panose="020B0604020202020204" pitchFamily="34" charset="0"/>
            </a:endParaRPr>
          </a:p>
          <a:p>
            <a:pPr marL="137160" indent="0">
              <a:buNone/>
            </a:pPr>
            <a:endParaRPr lang="lv-LV" sz="11200" dirty="0">
              <a:solidFill>
                <a:schemeClr val="accent5">
                  <a:lumMod val="75000"/>
                </a:schemeClr>
              </a:solidFill>
              <a:latin typeface="Arial" panose="020B0604020202020204" pitchFamily="34" charset="0"/>
              <a:cs typeface="Arial" panose="020B0604020202020204" pitchFamily="34" charset="0"/>
            </a:endParaRPr>
          </a:p>
          <a:p>
            <a:pPr marL="137160" indent="0">
              <a:buNone/>
            </a:pPr>
            <a:endParaRPr lang="lv-LV" sz="11200" dirty="0">
              <a:solidFill>
                <a:schemeClr val="accent5">
                  <a:lumMod val="75000"/>
                </a:schemeClr>
              </a:solidFill>
              <a:latin typeface="Arial" panose="020B0604020202020204" pitchFamily="34" charset="0"/>
              <a:cs typeface="Arial" panose="020B0604020202020204" pitchFamily="34" charset="0"/>
            </a:endParaRPr>
          </a:p>
          <a:p>
            <a:pPr marL="137160" indent="0">
              <a:buNone/>
            </a:pPr>
            <a:r>
              <a:rPr lang="lv-LV" sz="11200" dirty="0">
                <a:solidFill>
                  <a:schemeClr val="accent5">
                    <a:lumMod val="75000"/>
                  </a:schemeClr>
                </a:solidFill>
                <a:latin typeface="Arial" panose="020B0604020202020204" pitchFamily="34" charset="0"/>
                <a:cs typeface="Arial" panose="020B0604020202020204" pitchFamily="34" charset="0"/>
              </a:rPr>
              <a:t> </a:t>
            </a:r>
          </a:p>
          <a:p>
            <a:pPr marL="137160" indent="0">
              <a:buNone/>
            </a:pPr>
            <a:r>
              <a:rPr lang="lv-LV" sz="11200" dirty="0">
                <a:solidFill>
                  <a:schemeClr val="tx1"/>
                </a:solidFill>
                <a:latin typeface="Arial" panose="020B0604020202020204" pitchFamily="34" charset="0"/>
                <a:cs typeface="Arial" panose="020B0604020202020204" pitchFamily="34" charset="0"/>
              </a:rPr>
              <a:t>    «</a:t>
            </a:r>
            <a:r>
              <a:rPr lang="en-US" sz="11200" dirty="0">
                <a:solidFill>
                  <a:schemeClr val="tx1"/>
                </a:solidFill>
                <a:latin typeface="Arial" panose="020B0604020202020204" pitchFamily="34" charset="0"/>
                <a:cs typeface="Arial" panose="020B0604020202020204" pitchFamily="34" charset="0"/>
              </a:rPr>
              <a:t>Common air»</a:t>
            </a:r>
          </a:p>
          <a:p>
            <a:pPr marL="137160" indent="0">
              <a:buNone/>
            </a:pPr>
            <a:endParaRPr lang="lv-LV" dirty="0">
              <a:solidFill>
                <a:schemeClr val="tx1"/>
              </a:solidFill>
            </a:endParaRPr>
          </a:p>
          <a:p>
            <a:pPr marL="137160" indent="0">
              <a:buNone/>
            </a:pPr>
            <a:r>
              <a:rPr lang="lv-LV" dirty="0">
                <a:solidFill>
                  <a:schemeClr val="tx1"/>
                </a:solidFill>
              </a:rPr>
              <a:t>  </a:t>
            </a:r>
          </a:p>
          <a:p>
            <a:pPr marL="137160" indent="0" algn="r">
              <a:buNone/>
            </a:pPr>
            <a:endParaRPr lang="lv-LV" dirty="0">
              <a:solidFill>
                <a:schemeClr val="tx1"/>
              </a:solidFill>
            </a:endParaRPr>
          </a:p>
          <a:p>
            <a:pPr marL="137160" indent="0" algn="ctr">
              <a:buNone/>
            </a:pPr>
            <a:r>
              <a:rPr lang="lv-LV" dirty="0">
                <a:solidFill>
                  <a:schemeClr val="tx1"/>
                </a:solidFill>
              </a:rPr>
              <a:t>            </a:t>
            </a:r>
          </a:p>
          <a:p>
            <a:pPr marL="137160" indent="0" algn="ctr">
              <a:buNone/>
            </a:pPr>
            <a:r>
              <a:rPr lang="lv-LV" dirty="0">
                <a:solidFill>
                  <a:schemeClr val="tx1"/>
                </a:solidFill>
              </a:rPr>
              <a:t> </a:t>
            </a:r>
          </a:p>
          <a:p>
            <a:pPr marL="137160" indent="0" algn="ctr">
              <a:buNone/>
            </a:pPr>
            <a:endParaRPr lang="lv-LV" dirty="0">
              <a:solidFill>
                <a:schemeClr val="tx1"/>
              </a:solidFill>
            </a:endParaRPr>
          </a:p>
          <a:p>
            <a:pPr marL="137160" indent="0" algn="ctr">
              <a:buNone/>
            </a:pPr>
            <a:r>
              <a:rPr lang="lv-LV" dirty="0">
                <a:solidFill>
                  <a:schemeClr val="tx1"/>
                </a:solidFill>
              </a:rPr>
              <a:t>                        </a:t>
            </a:r>
          </a:p>
          <a:p>
            <a:pPr marL="137160" indent="0" algn="ctr">
              <a:buNone/>
            </a:pPr>
            <a:r>
              <a:rPr lang="lv-LV" sz="4500" dirty="0">
                <a:solidFill>
                  <a:schemeClr val="tx1"/>
                </a:solidFill>
              </a:rPr>
              <a:t>                              </a:t>
            </a:r>
          </a:p>
          <a:p>
            <a:pPr marL="137160" indent="0" algn="ctr">
              <a:buNone/>
            </a:pPr>
            <a:r>
              <a:rPr lang="lv-LV" sz="4500" dirty="0">
                <a:solidFill>
                  <a:schemeClr val="tx1"/>
                </a:solidFill>
              </a:rPr>
              <a:t>                           </a:t>
            </a:r>
          </a:p>
          <a:p>
            <a:pPr marL="137160" indent="0" algn="ctr">
              <a:buNone/>
            </a:pPr>
            <a:r>
              <a:rPr lang="lv-LV" sz="11200" dirty="0">
                <a:solidFill>
                  <a:schemeClr val="tx1"/>
                </a:solidFill>
              </a:rPr>
              <a:t>                             </a:t>
            </a:r>
            <a:endParaRPr lang="lv-LV" dirty="0">
              <a:solidFill>
                <a:schemeClr val="tx1"/>
              </a:solidFill>
            </a:endParaRPr>
          </a:p>
          <a:p>
            <a:pPr marL="137160" indent="0">
              <a:lnSpc>
                <a:spcPct val="120000"/>
              </a:lnSpc>
              <a:spcBef>
                <a:spcPts val="600"/>
              </a:spcBef>
              <a:buNone/>
            </a:pPr>
            <a:endParaRPr lang="lv-LV" sz="11200" dirty="0">
              <a:solidFill>
                <a:schemeClr val="tx1"/>
              </a:solidFill>
              <a:latin typeface="Arial" panose="020B0604020202020204" pitchFamily="34" charset="0"/>
              <a:cs typeface="Arial" panose="020B0604020202020204" pitchFamily="34" charset="0"/>
            </a:endParaRPr>
          </a:p>
          <a:p>
            <a:pPr marL="137160" indent="0">
              <a:lnSpc>
                <a:spcPct val="120000"/>
              </a:lnSpc>
              <a:spcBef>
                <a:spcPts val="600"/>
              </a:spcBef>
              <a:buNone/>
            </a:pPr>
            <a:r>
              <a:rPr lang="en-US" sz="11200" dirty="0">
                <a:solidFill>
                  <a:schemeClr val="tx1"/>
                </a:solidFill>
                <a:latin typeface="Arial" panose="020B0604020202020204" pitchFamily="34" charset="0"/>
                <a:cs typeface="Arial" panose="020B0604020202020204" pitchFamily="34" charset="0"/>
              </a:rPr>
              <a:t>About family values-</a:t>
            </a:r>
          </a:p>
          <a:p>
            <a:pPr marL="137160" indent="0">
              <a:lnSpc>
                <a:spcPct val="120000"/>
              </a:lnSpc>
              <a:spcBef>
                <a:spcPts val="600"/>
              </a:spcBef>
              <a:buNone/>
            </a:pPr>
            <a:r>
              <a:rPr lang="en-US" sz="11200" dirty="0">
                <a:solidFill>
                  <a:schemeClr val="tx1"/>
                </a:solidFill>
                <a:latin typeface="Arial" panose="020B0604020202020204" pitchFamily="34" charset="0"/>
                <a:cs typeface="Arial" panose="020B0604020202020204" pitchFamily="34" charset="0"/>
              </a:rPr>
              <a:t>«Happy family»</a:t>
            </a:r>
          </a:p>
        </p:txBody>
      </p:sp>
      <p:sp>
        <p:nvSpPr>
          <p:cNvPr id="8" name="Slide Number Placeholder 7"/>
          <p:cNvSpPr>
            <a:spLocks noGrp="1"/>
          </p:cNvSpPr>
          <p:nvPr>
            <p:ph type="sldNum" sz="quarter" idx="12"/>
          </p:nvPr>
        </p:nvSpPr>
        <p:spPr/>
        <p:txBody>
          <a:bodyPr/>
          <a:lstStyle/>
          <a:p>
            <a:fld id="{C7423574-3613-4BC7-92B6-70EB1B4E1FB3}" type="slidenum">
              <a:rPr lang="lv-LV" smtClean="0"/>
              <a:t>29</a:t>
            </a:fld>
            <a:endParaRPr lang="lv-LV" dirty="0"/>
          </a:p>
        </p:txBody>
      </p:sp>
      <p:pic>
        <p:nvPicPr>
          <p:cNvPr id="5" name="Picture 4" descr="F:\Skolas arhivs\Skolas foto\No samsuna lidz_2012dec\2012-10-24 Gaiss ir kopigs\Gaiss ir kopigs 29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5041" y="2178801"/>
            <a:ext cx="3096344" cy="2016224"/>
          </a:xfrm>
          <a:prstGeom prst="rect">
            <a:avLst/>
          </a:prstGeom>
          <a:ln>
            <a:noFill/>
          </a:ln>
          <a:effectLst>
            <a:softEdge rad="112500"/>
          </a:effectLst>
        </p:spPr>
      </p:pic>
      <p:pic>
        <p:nvPicPr>
          <p:cNvPr id="6" name="Picture 5" descr="F:\Skolas arhivs\Skolas foto\2009-2010.m.g\Radit-baudit\Krasojam pagrabu\P330019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220" y="2214458"/>
            <a:ext cx="3178696" cy="2160240"/>
          </a:xfrm>
          <a:prstGeom prst="rect">
            <a:avLst/>
          </a:prstGeom>
          <a:ln>
            <a:noFill/>
          </a:ln>
          <a:effectLst>
            <a:softEdge rad="112500"/>
          </a:effectLst>
        </p:spPr>
      </p:pic>
      <p:pic>
        <p:nvPicPr>
          <p:cNvPr id="7" name="Picture 6" descr="F:\Skolas arhivs\Skolas foto\2011-12_foto_visi\Laimiga gimene\+foto\DSCF458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9726" y="4444729"/>
            <a:ext cx="3345794" cy="1779196"/>
          </a:xfrm>
          <a:prstGeom prst="rect">
            <a:avLst/>
          </a:prstGeom>
          <a:ln>
            <a:noFill/>
          </a:ln>
          <a:effectLst>
            <a:softEdge rad="112500"/>
          </a:effectLst>
        </p:spPr>
      </p:pic>
      <p:sp>
        <p:nvSpPr>
          <p:cNvPr id="10" name="TextBox 9"/>
          <p:cNvSpPr txBox="1"/>
          <p:nvPr/>
        </p:nvSpPr>
        <p:spPr>
          <a:xfrm>
            <a:off x="4218995" y="1414239"/>
            <a:ext cx="2936706" cy="800219"/>
          </a:xfrm>
          <a:prstGeom prst="rect">
            <a:avLst/>
          </a:prstGeom>
          <a:noFill/>
        </p:spPr>
        <p:txBody>
          <a:bodyPr wrap="square" rtlCol="0">
            <a:spAutoFit/>
          </a:bodyPr>
          <a:lstStyle/>
          <a:p>
            <a:r>
              <a:rPr lang="lv-LV" sz="2800" dirty="0">
                <a:latin typeface="Arial" panose="020B0604020202020204" pitchFamily="34" charset="0"/>
                <a:cs typeface="Arial" panose="020B0604020202020204" pitchFamily="34" charset="0"/>
              </a:rPr>
              <a:t>«Create - enjoy»</a:t>
            </a:r>
          </a:p>
          <a:p>
            <a:endParaRPr lang="lv-LV" dirty="0"/>
          </a:p>
        </p:txBody>
      </p:sp>
      <p:pic>
        <p:nvPicPr>
          <p:cNvPr id="11" name="Grafik 17">
            <a:extLst>
              <a:ext uri="{FF2B5EF4-FFF2-40B4-BE49-F238E27FC236}">
                <a16:creationId xmlns:a16="http://schemas.microsoft.com/office/drawing/2014/main" id="{6D341411-FAC8-4657-BC78-1A86AFB74CDD}"/>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0118" y="1127101"/>
            <a:ext cx="1076325" cy="986155"/>
          </a:xfrm>
          <a:prstGeom prst="rect">
            <a:avLst/>
          </a:prstGeom>
        </p:spPr>
      </p:pic>
    </p:spTree>
    <p:extLst>
      <p:ext uri="{BB962C8B-B14F-4D97-AF65-F5344CB8AC3E}">
        <p14:creationId xmlns:p14="http://schemas.microsoft.com/office/powerpoint/2010/main" val="17109901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31631"/>
            <a:ext cx="6840760" cy="1514175"/>
          </a:xfrm>
        </p:spPr>
        <p:txBody>
          <a:bodyPr>
            <a:normAutofit/>
          </a:bodyPr>
          <a:lstStyle/>
          <a:p>
            <a:pPr algn="ctr"/>
            <a:r>
              <a:rPr lang="lv-LV" sz="4400" b="1" dirty="0">
                <a:solidFill>
                  <a:schemeClr val="tx1"/>
                </a:solidFill>
                <a:latin typeface="+mn-lt"/>
                <a:ea typeface="+mn-ea"/>
                <a:cs typeface="+mn-cs"/>
              </a:rPr>
              <a:t>I</a:t>
            </a:r>
            <a:r>
              <a:rPr lang="en-US" sz="4400" b="1" dirty="0">
                <a:solidFill>
                  <a:schemeClr val="tx1"/>
                </a:solidFill>
                <a:latin typeface="+mn-lt"/>
                <a:ea typeface="+mn-ea"/>
                <a:cs typeface="+mn-cs"/>
              </a:rPr>
              <a:t>MPORTANT FACTS ABOUT LATVIA</a:t>
            </a:r>
          </a:p>
        </p:txBody>
      </p:sp>
      <p:sp>
        <p:nvSpPr>
          <p:cNvPr id="3" name="Content Placeholder 2"/>
          <p:cNvSpPr>
            <a:spLocks noGrp="1"/>
          </p:cNvSpPr>
          <p:nvPr>
            <p:ph idx="1"/>
          </p:nvPr>
        </p:nvSpPr>
        <p:spPr>
          <a:xfrm>
            <a:off x="609599" y="2160590"/>
            <a:ext cx="6347714" cy="3880773"/>
          </a:xfrm>
        </p:spPr>
        <p:txBody>
          <a:bodyPr>
            <a:normAutofit/>
          </a:bodyPr>
          <a:lstStyle/>
          <a:p>
            <a:r>
              <a:rPr lang="en-US" sz="2800" dirty="0">
                <a:solidFill>
                  <a:schemeClr val="accent5">
                    <a:lumMod val="75000"/>
                  </a:schemeClr>
                </a:solidFill>
                <a:latin typeface="Arial" panose="020B0604020202020204" pitchFamily="34" charset="0"/>
                <a:cs typeface="Arial" panose="020B0604020202020204" pitchFamily="34" charset="0"/>
              </a:rPr>
              <a:t>Latvia is located in the north of Europe</a:t>
            </a:r>
            <a:r>
              <a:rPr lang="lv-LV" sz="2800" dirty="0">
                <a:solidFill>
                  <a:schemeClr val="accent5">
                    <a:lumMod val="75000"/>
                  </a:schemeClr>
                </a:solidFill>
                <a:latin typeface="Arial" panose="020B0604020202020204" pitchFamily="34" charset="0"/>
                <a:cs typeface="Arial" panose="020B0604020202020204" pitchFamily="34" charset="0"/>
              </a:rPr>
              <a:t>;</a:t>
            </a:r>
          </a:p>
          <a:p>
            <a:r>
              <a:rPr lang="en-US" sz="2800" dirty="0">
                <a:solidFill>
                  <a:schemeClr val="accent5">
                    <a:lumMod val="75000"/>
                  </a:schemeClr>
                </a:solidFill>
                <a:latin typeface="Arial" panose="020B0604020202020204" pitchFamily="34" charset="0"/>
                <a:cs typeface="Arial" panose="020B0604020202020204" pitchFamily="34" charset="0"/>
              </a:rPr>
              <a:t>Our </a:t>
            </a:r>
            <a:r>
              <a:rPr lang="lv-LV" sz="2800" dirty="0" err="1">
                <a:solidFill>
                  <a:schemeClr val="accent5">
                    <a:lumMod val="75000"/>
                  </a:schemeClr>
                </a:solidFill>
                <a:latin typeface="Arial" panose="020B0604020202020204" pitchFamily="34" charset="0"/>
                <a:cs typeface="Arial" panose="020B0604020202020204" pitchFamily="34" charset="0"/>
              </a:rPr>
              <a:t>neighbour</a:t>
            </a:r>
            <a:r>
              <a:rPr lang="lv-LV" sz="2800" dirty="0">
                <a:solidFill>
                  <a:schemeClr val="accent5">
                    <a:lumMod val="75000"/>
                  </a:schemeClr>
                </a:solidFill>
                <a:latin typeface="Arial" panose="020B0604020202020204" pitchFamily="34" charset="0"/>
                <a:cs typeface="Arial" panose="020B0604020202020204" pitchFamily="34" charset="0"/>
              </a:rPr>
              <a:t> </a:t>
            </a:r>
            <a:r>
              <a:rPr lang="lv-LV" sz="2800" dirty="0" err="1">
                <a:solidFill>
                  <a:schemeClr val="accent5">
                    <a:lumMod val="75000"/>
                  </a:schemeClr>
                </a:solidFill>
                <a:latin typeface="Arial" panose="020B0604020202020204" pitchFamily="34" charset="0"/>
                <a:cs typeface="Arial" panose="020B0604020202020204" pitchFamily="34" charset="0"/>
              </a:rPr>
              <a:t>countries</a:t>
            </a:r>
            <a:r>
              <a:rPr lang="lv-LV" sz="2800" dirty="0">
                <a:solidFill>
                  <a:schemeClr val="accent5">
                    <a:lumMod val="75000"/>
                  </a:schemeClr>
                </a:solidFill>
                <a:latin typeface="Arial" panose="020B0604020202020204" pitchFamily="34" charset="0"/>
                <a:cs typeface="Arial" panose="020B0604020202020204" pitchFamily="34" charset="0"/>
              </a:rPr>
              <a:t> </a:t>
            </a:r>
            <a:r>
              <a:rPr lang="en-US" sz="2800" dirty="0">
                <a:solidFill>
                  <a:schemeClr val="accent5">
                    <a:lumMod val="75000"/>
                  </a:schemeClr>
                </a:solidFill>
                <a:latin typeface="Arial" panose="020B0604020202020204" pitchFamily="34" charset="0"/>
                <a:cs typeface="Arial" panose="020B0604020202020204" pitchFamily="34" charset="0"/>
              </a:rPr>
              <a:t>are</a:t>
            </a:r>
            <a:r>
              <a:rPr lang="lv-LV" sz="2800" dirty="0">
                <a:solidFill>
                  <a:schemeClr val="accent5">
                    <a:lumMod val="75000"/>
                  </a:schemeClr>
                </a:solidFill>
                <a:latin typeface="Arial" panose="020B0604020202020204" pitchFamily="34" charset="0"/>
                <a:cs typeface="Arial" panose="020B0604020202020204" pitchFamily="34" charset="0"/>
              </a:rPr>
              <a:t>: </a:t>
            </a:r>
            <a:r>
              <a:rPr lang="en-US" sz="2800" dirty="0">
                <a:solidFill>
                  <a:schemeClr val="accent5">
                    <a:lumMod val="75000"/>
                  </a:schemeClr>
                </a:solidFill>
                <a:latin typeface="Arial" panose="020B0604020202020204" pitchFamily="34" charset="0"/>
                <a:cs typeface="Arial" panose="020B0604020202020204" pitchFamily="34" charset="0"/>
              </a:rPr>
              <a:t>Russia, Estonia, Lithuania</a:t>
            </a:r>
            <a:r>
              <a:rPr lang="lv-LV" sz="2800" dirty="0">
                <a:solidFill>
                  <a:schemeClr val="accent5">
                    <a:lumMod val="75000"/>
                  </a:schemeClr>
                </a:solidFill>
                <a:latin typeface="Arial" panose="020B0604020202020204" pitchFamily="34" charset="0"/>
                <a:cs typeface="Arial" panose="020B0604020202020204" pitchFamily="34" charset="0"/>
              </a:rPr>
              <a:t> </a:t>
            </a:r>
            <a:r>
              <a:rPr lang="lv-LV" sz="2800" dirty="0" err="1">
                <a:solidFill>
                  <a:schemeClr val="accent5">
                    <a:lumMod val="75000"/>
                  </a:schemeClr>
                </a:solidFill>
                <a:latin typeface="Arial" panose="020B0604020202020204" pitchFamily="34" charset="0"/>
                <a:cs typeface="Arial" panose="020B0604020202020204" pitchFamily="34" charset="0"/>
              </a:rPr>
              <a:t>and</a:t>
            </a:r>
            <a:r>
              <a:rPr lang="lv-LV" sz="2800" dirty="0">
                <a:solidFill>
                  <a:schemeClr val="accent5">
                    <a:lumMod val="75000"/>
                  </a:schemeClr>
                </a:solidFill>
                <a:latin typeface="Arial" panose="020B0604020202020204" pitchFamily="34" charset="0"/>
                <a:cs typeface="Arial" panose="020B0604020202020204" pitchFamily="34" charset="0"/>
              </a:rPr>
              <a:t> Belarus;</a:t>
            </a:r>
          </a:p>
          <a:p>
            <a:r>
              <a:rPr lang="lv-LV" sz="2800" dirty="0">
                <a:solidFill>
                  <a:schemeClr val="accent5">
                    <a:lumMod val="75000"/>
                  </a:schemeClr>
                </a:solidFill>
                <a:latin typeface="Arial" panose="020B0604020202020204" pitchFamily="34" charset="0"/>
                <a:cs typeface="Arial" panose="020B0604020202020204" pitchFamily="34" charset="0"/>
              </a:rPr>
              <a:t>Latvia is </a:t>
            </a:r>
            <a:r>
              <a:rPr lang="lv-LV" sz="2800" dirty="0" err="1">
                <a:solidFill>
                  <a:schemeClr val="accent5">
                    <a:lumMod val="75000"/>
                  </a:schemeClr>
                </a:solidFill>
                <a:latin typeface="Arial" panose="020B0604020202020204" pitchFamily="34" charset="0"/>
                <a:cs typeface="Arial" panose="020B0604020202020204" pitchFamily="34" charset="0"/>
              </a:rPr>
              <a:t>one</a:t>
            </a:r>
            <a:r>
              <a:rPr lang="lv-LV" sz="2800" dirty="0">
                <a:solidFill>
                  <a:schemeClr val="accent5">
                    <a:lumMod val="75000"/>
                  </a:schemeClr>
                </a:solidFill>
                <a:latin typeface="Arial" panose="020B0604020202020204" pitchFamily="34" charset="0"/>
                <a:cs typeface="Arial" panose="020B0604020202020204" pitchFamily="34" charset="0"/>
              </a:rPr>
              <a:t> of </a:t>
            </a:r>
            <a:r>
              <a:rPr lang="lv-LV" sz="2800" dirty="0" err="1">
                <a:solidFill>
                  <a:schemeClr val="accent5">
                    <a:lumMod val="75000"/>
                  </a:schemeClr>
                </a:solidFill>
                <a:latin typeface="Arial" panose="020B0604020202020204" pitchFamily="34" charset="0"/>
                <a:cs typeface="Arial" panose="020B0604020202020204" pitchFamily="34" charset="0"/>
              </a:rPr>
              <a:t>three</a:t>
            </a:r>
            <a:r>
              <a:rPr lang="lv-LV" sz="2800" dirty="0">
                <a:solidFill>
                  <a:schemeClr val="accent5">
                    <a:lumMod val="75000"/>
                  </a:schemeClr>
                </a:solidFill>
                <a:latin typeface="Arial" panose="020B0604020202020204" pitchFamily="34" charset="0"/>
                <a:cs typeface="Arial" panose="020B0604020202020204" pitchFamily="34" charset="0"/>
              </a:rPr>
              <a:t> </a:t>
            </a:r>
            <a:r>
              <a:rPr lang="lv-LV" sz="2800" dirty="0" err="1">
                <a:solidFill>
                  <a:schemeClr val="accent5">
                    <a:lumMod val="75000"/>
                  </a:schemeClr>
                </a:solidFill>
                <a:latin typeface="Arial" panose="020B0604020202020204" pitchFamily="34" charset="0"/>
                <a:cs typeface="Arial" panose="020B0604020202020204" pitchFamily="34" charset="0"/>
              </a:rPr>
              <a:t>Baltic</a:t>
            </a:r>
            <a:r>
              <a:rPr lang="lv-LV" sz="2800" dirty="0">
                <a:solidFill>
                  <a:schemeClr val="accent5">
                    <a:lumMod val="75000"/>
                  </a:schemeClr>
                </a:solidFill>
                <a:latin typeface="Arial" panose="020B0604020202020204" pitchFamily="34" charset="0"/>
                <a:cs typeface="Arial" panose="020B0604020202020204" pitchFamily="34" charset="0"/>
              </a:rPr>
              <a:t> </a:t>
            </a:r>
            <a:r>
              <a:rPr lang="lv-LV" sz="2800" dirty="0" err="1">
                <a:solidFill>
                  <a:schemeClr val="accent5">
                    <a:lumMod val="75000"/>
                  </a:schemeClr>
                </a:solidFill>
                <a:latin typeface="Arial" panose="020B0604020202020204" pitchFamily="34" charset="0"/>
                <a:cs typeface="Arial" panose="020B0604020202020204" pitchFamily="34" charset="0"/>
              </a:rPr>
              <a:t>states</a:t>
            </a:r>
            <a:r>
              <a:rPr lang="lv-LV" sz="2800" dirty="0">
                <a:solidFill>
                  <a:schemeClr val="accent5">
                    <a:lumMod val="75000"/>
                  </a:schemeClr>
                </a:solidFill>
                <a:latin typeface="Arial" panose="020B0604020202020204" pitchFamily="34" charset="0"/>
                <a:cs typeface="Arial" panose="020B0604020202020204" pitchFamily="34" charset="0"/>
              </a:rPr>
              <a:t>.</a:t>
            </a:r>
          </a:p>
          <a:p>
            <a:endParaRPr lang="lv-LV" sz="2800" dirty="0">
              <a:solidFill>
                <a:schemeClr val="accent5">
                  <a:lumMod val="75000"/>
                </a:schemeClr>
              </a:solidFill>
              <a:latin typeface="Arial" panose="020B0604020202020204" pitchFamily="34" charset="0"/>
              <a:cs typeface="Arial" panose="020B0604020202020204" pitchFamily="34" charset="0"/>
            </a:endParaRPr>
          </a:p>
          <a:p>
            <a:pPr marL="0" indent="0">
              <a:buNone/>
            </a:pPr>
            <a:endParaRPr lang="lv-LV" sz="2800" dirty="0">
              <a:solidFill>
                <a:schemeClr val="accent5">
                  <a:lumMod val="75000"/>
                </a:schemeClr>
              </a:solidFill>
              <a:latin typeface="Tahoma" panose="020B0604030504040204" pitchFamily="34" charset="0"/>
            </a:endParaRPr>
          </a:p>
          <a:p>
            <a:endParaRPr lang="en-US" sz="3600" dirty="0">
              <a:solidFill>
                <a:srgbClr val="000000"/>
              </a:solidFill>
              <a:latin typeface="Tahoma" panose="020B0604030504040204" pitchFamily="34" charset="0"/>
            </a:endParaRPr>
          </a:p>
          <a:p>
            <a:endParaRPr lang="en-US" sz="3600" dirty="0"/>
          </a:p>
          <a:p>
            <a:endParaRPr lang="lv-LV" sz="3600" dirty="0"/>
          </a:p>
        </p:txBody>
      </p:sp>
      <p:sp>
        <p:nvSpPr>
          <p:cNvPr id="4" name="Slide Number Placeholder 3"/>
          <p:cNvSpPr>
            <a:spLocks noGrp="1"/>
          </p:cNvSpPr>
          <p:nvPr>
            <p:ph type="sldNum" sz="quarter" idx="12"/>
          </p:nvPr>
        </p:nvSpPr>
        <p:spPr/>
        <p:txBody>
          <a:bodyPr/>
          <a:lstStyle/>
          <a:p>
            <a:fld id="{C7423574-3613-4BC7-92B6-70EB1B4E1FB3}" type="slidenum">
              <a:rPr lang="lv-LV" smtClean="0"/>
              <a:t>3</a:t>
            </a:fld>
            <a:endParaRPr lang="lv-LV" dirty="0"/>
          </a:p>
        </p:txBody>
      </p:sp>
      <p:pic>
        <p:nvPicPr>
          <p:cNvPr id="7" name="Grafik 19">
            <a:extLst>
              <a:ext uri="{FF2B5EF4-FFF2-40B4-BE49-F238E27FC236}">
                <a16:creationId xmlns:a16="http://schemas.microsoft.com/office/drawing/2014/main" id="{C1F92D6E-2D03-48B6-ABB5-357226DD69F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93415" y="331631"/>
            <a:ext cx="1038225" cy="756920"/>
          </a:xfrm>
          <a:prstGeom prst="rect">
            <a:avLst/>
          </a:prstGeom>
        </p:spPr>
      </p:pic>
    </p:spTree>
    <p:extLst>
      <p:ext uri="{BB962C8B-B14F-4D97-AF65-F5344CB8AC3E}">
        <p14:creationId xmlns:p14="http://schemas.microsoft.com/office/powerpoint/2010/main" val="37344091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461896"/>
            <a:ext cx="6347713" cy="1320800"/>
          </a:xfrm>
        </p:spPr>
        <p:txBody>
          <a:bodyPr>
            <a:normAutofit/>
          </a:bodyPr>
          <a:lstStyle/>
          <a:p>
            <a:pPr algn="ctr"/>
            <a:r>
              <a:rPr lang="lv-LV" b="1" dirty="0">
                <a:solidFill>
                  <a:schemeClr val="tx1"/>
                </a:solidFill>
              </a:rPr>
              <a:t>COOPERATING ON ERASMUS + PROJECTS</a:t>
            </a:r>
            <a:endParaRPr lang="en-US"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974719"/>
            <a:ext cx="8363272" cy="4883281"/>
          </a:xfrm>
        </p:spPr>
        <p:txBody>
          <a:bodyPr>
            <a:normAutofit/>
          </a:bodyPr>
          <a:lstStyle/>
          <a:p>
            <a:pPr marL="137160" indent="0">
              <a:buNone/>
            </a:pPr>
            <a:r>
              <a:rPr lang="lv-LV" sz="2400" dirty="0">
                <a:solidFill>
                  <a:schemeClr val="accent5">
                    <a:lumMod val="75000"/>
                  </a:schemeClr>
                </a:solidFill>
                <a:latin typeface="Arial" panose="020B0604020202020204" pitchFamily="34" charset="0"/>
                <a:cs typeface="Arial" panose="020B0604020202020204" pitchFamily="34" charset="0"/>
              </a:rPr>
              <a:t>1) </a:t>
            </a:r>
            <a:r>
              <a:rPr lang="en-US" sz="2400" dirty="0">
                <a:solidFill>
                  <a:schemeClr val="accent5">
                    <a:lumMod val="75000"/>
                  </a:schemeClr>
                </a:solidFill>
                <a:latin typeface="Arial" panose="020B0604020202020204" pitchFamily="34" charset="0"/>
                <a:cs typeface="Arial" panose="020B0604020202020204" pitchFamily="34" charset="0"/>
              </a:rPr>
              <a:t>My Micro-region in Macro-Europe</a:t>
            </a:r>
            <a:r>
              <a:rPr lang="lv-LV" sz="2400" dirty="0">
                <a:solidFill>
                  <a:schemeClr val="accent5">
                    <a:lumMod val="75000"/>
                  </a:schemeClr>
                </a:solidFill>
                <a:latin typeface="Arial" panose="020B0604020202020204" pitchFamily="34" charset="0"/>
                <a:cs typeface="Arial" panose="020B0604020202020204" pitchFamily="34" charset="0"/>
              </a:rPr>
              <a:t>.</a:t>
            </a:r>
            <a:r>
              <a:rPr lang="en-US" sz="2400" dirty="0">
                <a:solidFill>
                  <a:schemeClr val="accent5">
                    <a:lumMod val="75000"/>
                  </a:schemeClr>
                </a:solidFill>
                <a:latin typeface="Arial" panose="020B0604020202020204" pitchFamily="34" charset="0"/>
                <a:cs typeface="Arial" panose="020B0604020202020204" pitchFamily="34" charset="0"/>
              </a:rPr>
              <a:t> A Young European in Restructured Space</a:t>
            </a:r>
            <a:r>
              <a:rPr lang="lv-LV" sz="2400" dirty="0">
                <a:solidFill>
                  <a:schemeClr val="accent5">
                    <a:lumMod val="75000"/>
                  </a:schemeClr>
                </a:solidFill>
                <a:latin typeface="Arial" panose="020B0604020202020204" pitchFamily="34" charset="0"/>
                <a:cs typeface="Arial" panose="020B0604020202020204" pitchFamily="34" charset="0"/>
              </a:rPr>
              <a:t> (2016 – 2019).</a:t>
            </a:r>
          </a:p>
          <a:p>
            <a:pPr marL="137160" indent="0">
              <a:buNone/>
            </a:pPr>
            <a:r>
              <a:rPr lang="lv-LV" sz="2400" dirty="0">
                <a:solidFill>
                  <a:schemeClr val="accent5">
                    <a:lumMod val="75000"/>
                  </a:schemeClr>
                </a:solidFill>
                <a:latin typeface="Arial" panose="020B0604020202020204" pitchFamily="34" charset="0"/>
                <a:cs typeface="Arial" panose="020B0604020202020204" pitchFamily="34" charset="0"/>
              </a:rPr>
              <a:t>2) We are different, we are Europe </a:t>
            </a:r>
            <a:r>
              <a:rPr lang="lv-LV" sz="2400" dirty="0" err="1">
                <a:solidFill>
                  <a:schemeClr val="accent5">
                    <a:lumMod val="75000"/>
                  </a:schemeClr>
                </a:solidFill>
                <a:latin typeface="Arial" panose="020B0604020202020204" pitchFamily="34" charset="0"/>
                <a:cs typeface="Arial" panose="020B0604020202020204" pitchFamily="34" charset="0"/>
              </a:rPr>
              <a:t>all</a:t>
            </a:r>
            <a:r>
              <a:rPr lang="lv-LV" sz="2400" dirty="0">
                <a:solidFill>
                  <a:schemeClr val="accent5">
                    <a:lumMod val="75000"/>
                  </a:schemeClr>
                </a:solidFill>
                <a:latin typeface="Arial" panose="020B0604020202020204" pitchFamily="34" charset="0"/>
                <a:cs typeface="Arial" panose="020B0604020202020204" pitchFamily="34" charset="0"/>
              </a:rPr>
              <a:t> </a:t>
            </a:r>
            <a:r>
              <a:rPr lang="en-US" sz="2400" dirty="0">
                <a:solidFill>
                  <a:schemeClr val="accent5">
                    <a:lumMod val="75000"/>
                  </a:schemeClr>
                </a:solidFill>
                <a:latin typeface="Arial" panose="020B0604020202020204" pitchFamily="34" charset="0"/>
                <a:cs typeface="Arial" panose="020B0604020202020204" pitchFamily="34" charset="0"/>
              </a:rPr>
              <a:t>together</a:t>
            </a:r>
            <a:br>
              <a:rPr lang="lv-LV" sz="2400" dirty="0">
                <a:solidFill>
                  <a:schemeClr val="accent5">
                    <a:lumMod val="75000"/>
                  </a:schemeClr>
                </a:solidFill>
                <a:latin typeface="Arial" panose="020B0604020202020204" pitchFamily="34" charset="0"/>
                <a:cs typeface="Arial" panose="020B0604020202020204" pitchFamily="34" charset="0"/>
              </a:rPr>
            </a:br>
            <a:r>
              <a:rPr lang="lv-LV" sz="2400" dirty="0">
                <a:solidFill>
                  <a:schemeClr val="accent5">
                    <a:lumMod val="75000"/>
                  </a:schemeClr>
                </a:solidFill>
                <a:latin typeface="Arial" panose="020B0604020202020204" pitchFamily="34" charset="0"/>
                <a:cs typeface="Arial" panose="020B0604020202020204" pitchFamily="34" charset="0"/>
              </a:rPr>
              <a:t>(2017 – 2019).</a:t>
            </a:r>
          </a:p>
          <a:p>
            <a:pPr marL="137160" indent="0">
              <a:buNone/>
            </a:pPr>
            <a:r>
              <a:rPr lang="lv-LV" sz="2400" dirty="0">
                <a:solidFill>
                  <a:schemeClr val="accent5">
                    <a:lumMod val="75000"/>
                  </a:schemeClr>
                </a:solidFill>
                <a:latin typeface="Arial" panose="020B0604020202020204" pitchFamily="34" charset="0"/>
                <a:cs typeface="Arial" panose="020B0604020202020204" pitchFamily="34" charset="0"/>
              </a:rPr>
              <a:t>3) Art and ICT, against bullying &amp; </a:t>
            </a:r>
            <a:r>
              <a:rPr lang="lv-LV" sz="2400" dirty="0" err="1">
                <a:solidFill>
                  <a:schemeClr val="accent5">
                    <a:lumMod val="75000"/>
                  </a:schemeClr>
                </a:solidFill>
                <a:latin typeface="Arial" panose="020B0604020202020204" pitchFamily="34" charset="0"/>
                <a:cs typeface="Arial" panose="020B0604020202020204" pitchFamily="34" charset="0"/>
              </a:rPr>
              <a:t>cyberbullying</a:t>
            </a:r>
            <a:r>
              <a:rPr lang="lv-LV" sz="2400" dirty="0">
                <a:solidFill>
                  <a:schemeClr val="accent5">
                    <a:lumMod val="75000"/>
                  </a:schemeClr>
                </a:solidFill>
                <a:latin typeface="Arial" panose="020B0604020202020204" pitchFamily="34" charset="0"/>
                <a:cs typeface="Arial" panose="020B0604020202020204" pitchFamily="34" charset="0"/>
              </a:rPr>
              <a:t>.</a:t>
            </a:r>
            <a:br>
              <a:rPr lang="lv-LV" sz="2400" dirty="0">
                <a:solidFill>
                  <a:schemeClr val="accent5">
                    <a:lumMod val="75000"/>
                  </a:schemeClr>
                </a:solidFill>
                <a:latin typeface="Arial" panose="020B0604020202020204" pitchFamily="34" charset="0"/>
                <a:cs typeface="Arial" panose="020B0604020202020204" pitchFamily="34" charset="0"/>
              </a:rPr>
            </a:br>
            <a:r>
              <a:rPr lang="lv-LV" sz="2400" dirty="0">
                <a:solidFill>
                  <a:schemeClr val="accent5">
                    <a:lumMod val="75000"/>
                  </a:schemeClr>
                </a:solidFill>
                <a:latin typeface="Arial" panose="020B0604020202020204" pitchFamily="34" charset="0"/>
                <a:cs typeface="Arial" panose="020B0604020202020204" pitchFamily="34" charset="0"/>
              </a:rPr>
              <a:t> (2017 – 2019).</a:t>
            </a:r>
          </a:p>
          <a:p>
            <a:pPr marL="137160" indent="0">
              <a:buNone/>
            </a:pPr>
            <a:r>
              <a:rPr lang="lv-LV" sz="2400" dirty="0">
                <a:solidFill>
                  <a:schemeClr val="accent5">
                    <a:lumMod val="75000"/>
                  </a:schemeClr>
                </a:solidFill>
                <a:latin typeface="Arial" panose="020B0604020202020204" pitchFamily="34" charset="0"/>
                <a:cs typeface="Arial" panose="020B0604020202020204" pitchFamily="34" charset="0"/>
              </a:rPr>
              <a:t>4) Ready </a:t>
            </a:r>
            <a:r>
              <a:rPr lang="lv-LV" sz="2400" dirty="0" err="1">
                <a:solidFill>
                  <a:schemeClr val="accent5">
                    <a:lumMod val="75000"/>
                  </a:schemeClr>
                </a:solidFill>
                <a:latin typeface="Arial" panose="020B0604020202020204" pitchFamily="34" charset="0"/>
                <a:cs typeface="Arial" panose="020B0604020202020204" pitchFamily="34" charset="0"/>
              </a:rPr>
              <a:t>Steady</a:t>
            </a:r>
            <a:r>
              <a:rPr lang="lv-LV" sz="2400" dirty="0">
                <a:solidFill>
                  <a:schemeClr val="accent5">
                    <a:lumMod val="75000"/>
                  </a:schemeClr>
                </a:solidFill>
                <a:latin typeface="Arial" panose="020B0604020202020204" pitchFamily="34" charset="0"/>
                <a:cs typeface="Arial" panose="020B0604020202020204" pitchFamily="34" charset="0"/>
              </a:rPr>
              <a:t> Start (2017 – 2019).</a:t>
            </a:r>
          </a:p>
          <a:p>
            <a:pPr marL="137160" indent="0">
              <a:buNone/>
            </a:pPr>
            <a:r>
              <a:rPr lang="lv-LV" sz="2400" dirty="0">
                <a:solidFill>
                  <a:schemeClr val="accent5">
                    <a:lumMod val="75000"/>
                  </a:schemeClr>
                </a:solidFill>
                <a:latin typeface="Arial" panose="020B0604020202020204" pitchFamily="34" charset="0"/>
                <a:cs typeface="Arial" panose="020B0604020202020204" pitchFamily="34" charset="0"/>
              </a:rPr>
              <a:t>5) Technology addiction in adolescents (2018-2020)</a:t>
            </a:r>
          </a:p>
          <a:p>
            <a:pPr marL="137160" indent="0">
              <a:buNone/>
            </a:pPr>
            <a:r>
              <a:rPr lang="lv-LV" sz="2800" b="1" dirty="0">
                <a:solidFill>
                  <a:schemeClr val="accent5">
                    <a:lumMod val="75000"/>
                  </a:schemeClr>
                </a:solidFill>
                <a:latin typeface="Arial" panose="020B0604020202020204" pitchFamily="34" charset="0"/>
                <a:cs typeface="Arial" panose="020B0604020202020204" pitchFamily="34" charset="0"/>
              </a:rPr>
              <a:t>6) </a:t>
            </a:r>
            <a:r>
              <a:rPr lang="lv-LV" sz="2800" b="1" dirty="0" err="1">
                <a:solidFill>
                  <a:schemeClr val="accent5">
                    <a:lumMod val="75000"/>
                  </a:schemeClr>
                </a:solidFill>
                <a:latin typeface="Arial" panose="020B0604020202020204" pitchFamily="34" charset="0"/>
                <a:cs typeface="Arial" panose="020B0604020202020204" pitchFamily="34" charset="0"/>
              </a:rPr>
              <a:t>Smart</a:t>
            </a:r>
            <a:r>
              <a:rPr lang="lv-LV" sz="2800" b="1" dirty="0">
                <a:solidFill>
                  <a:schemeClr val="accent5">
                    <a:lumMod val="75000"/>
                  </a:schemeClr>
                </a:solidFill>
                <a:latin typeface="Arial" panose="020B0604020202020204" pitchFamily="34" charset="0"/>
                <a:cs typeface="Arial" panose="020B0604020202020204" pitchFamily="34" charset="0"/>
              </a:rPr>
              <a:t> </a:t>
            </a:r>
            <a:r>
              <a:rPr lang="lv-LV" sz="2800" b="1" dirty="0" err="1">
                <a:solidFill>
                  <a:schemeClr val="accent5">
                    <a:lumMod val="75000"/>
                  </a:schemeClr>
                </a:solidFill>
                <a:latin typeface="Arial" panose="020B0604020202020204" pitchFamily="34" charset="0"/>
                <a:cs typeface="Arial" panose="020B0604020202020204" pitchFamily="34" charset="0"/>
              </a:rPr>
              <a:t>mobility</a:t>
            </a:r>
            <a:r>
              <a:rPr lang="lv-LV" sz="2800" b="1" dirty="0">
                <a:solidFill>
                  <a:schemeClr val="accent5">
                    <a:lumMod val="75000"/>
                  </a:schemeClr>
                </a:solidFill>
                <a:latin typeface="Arial" panose="020B0604020202020204" pitchFamily="34" charset="0"/>
                <a:cs typeface="Arial" panose="020B0604020202020204" pitchFamily="34" charset="0"/>
              </a:rPr>
              <a:t> 2.0 (2019-2021)</a:t>
            </a:r>
            <a:endParaRPr lang="en-US" sz="2800" b="1" dirty="0">
              <a:solidFill>
                <a:schemeClr val="accent5">
                  <a:lumMod val="75000"/>
                </a:schemeClr>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C7423574-3613-4BC7-92B6-70EB1B4E1FB3}" type="slidenum">
              <a:rPr lang="lv-LV" smtClean="0"/>
              <a:t>30</a:t>
            </a:fld>
            <a:endParaRPr lang="lv-LV" dirty="0"/>
          </a:p>
        </p:txBody>
      </p:sp>
      <p:pic>
        <p:nvPicPr>
          <p:cNvPr id="7" name="Bild 8">
            <a:extLst>
              <a:ext uri="{FF2B5EF4-FFF2-40B4-BE49-F238E27FC236}">
                <a16:creationId xmlns:a16="http://schemas.microsoft.com/office/drawing/2014/main" id="{DC72D9FA-1056-4007-8966-2AB49A3583F1}"/>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115362" y="239077"/>
            <a:ext cx="1144270" cy="1308100"/>
          </a:xfrm>
          <a:prstGeom prst="rect">
            <a:avLst/>
          </a:prstGeom>
          <a:noFill/>
          <a:ln>
            <a:noFill/>
          </a:ln>
        </p:spPr>
      </p:pic>
    </p:spTree>
    <p:extLst>
      <p:ext uri="{BB962C8B-B14F-4D97-AF65-F5344CB8AC3E}">
        <p14:creationId xmlns:p14="http://schemas.microsoft.com/office/powerpoint/2010/main" val="4969892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21" y="306056"/>
            <a:ext cx="7130753" cy="1453728"/>
          </a:xfrm>
        </p:spPr>
        <p:txBody>
          <a:bodyPr>
            <a:normAutofit/>
          </a:bodyPr>
          <a:lstStyle/>
          <a:p>
            <a:pPr algn="ctr"/>
            <a:r>
              <a:rPr lang="lv-LV" b="1" dirty="0">
                <a:solidFill>
                  <a:schemeClr val="tx1"/>
                </a:solidFill>
              </a:rPr>
              <a:t>COOPERATING ON ERASMUS + </a:t>
            </a:r>
            <a:br>
              <a:rPr lang="lv-LV" b="1" dirty="0">
                <a:solidFill>
                  <a:schemeClr val="tx1"/>
                </a:solidFill>
              </a:rPr>
            </a:br>
            <a:r>
              <a:rPr lang="lv-LV" b="1" dirty="0">
                <a:solidFill>
                  <a:schemeClr val="tx1"/>
                </a:solidFill>
              </a:rPr>
              <a:t>PROJECTS</a:t>
            </a:r>
            <a:endParaRPr lang="lv-LV" dirty="0">
              <a:solidFill>
                <a:srgbClr val="FF0000"/>
              </a:solidFill>
              <a:latin typeface="Arial" panose="020B0604020202020204" pitchFamily="34" charset="0"/>
              <a:cs typeface="Arial" panose="020B0604020202020204" pitchFamily="34" charset="0"/>
            </a:endParaRPr>
          </a:p>
        </p:txBody>
      </p:sp>
      <p:sp>
        <p:nvSpPr>
          <p:cNvPr id="10" name="Slide Number Placeholder 9"/>
          <p:cNvSpPr>
            <a:spLocks noGrp="1"/>
          </p:cNvSpPr>
          <p:nvPr>
            <p:ph type="sldNum" sz="quarter" idx="12"/>
          </p:nvPr>
        </p:nvSpPr>
        <p:spPr/>
        <p:txBody>
          <a:bodyPr/>
          <a:lstStyle/>
          <a:p>
            <a:fld id="{C7423574-3613-4BC7-92B6-70EB1B4E1FB3}" type="slidenum">
              <a:rPr lang="lv-LV" smtClean="0"/>
              <a:t>31</a:t>
            </a:fld>
            <a:endParaRPr lang="lv-LV"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9784"/>
            <a:ext cx="9144000" cy="4880610"/>
          </a:xfrm>
          <a:prstGeom prst="rect">
            <a:avLst/>
          </a:prstGeom>
          <a:ln>
            <a:noFill/>
          </a:ln>
          <a:effectLst>
            <a:softEdge rad="112500"/>
          </a:effectLst>
        </p:spPr>
      </p:pic>
      <p:pic>
        <p:nvPicPr>
          <p:cNvPr id="7" name="Bild 8">
            <a:extLst>
              <a:ext uri="{FF2B5EF4-FFF2-40B4-BE49-F238E27FC236}">
                <a16:creationId xmlns:a16="http://schemas.microsoft.com/office/drawing/2014/main" id="{862A12C9-6DCC-45A0-8811-7F2AFE0B511A}"/>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09919" y="245200"/>
            <a:ext cx="1144270" cy="1308100"/>
          </a:xfrm>
          <a:prstGeom prst="rect">
            <a:avLst/>
          </a:prstGeom>
          <a:noFill/>
          <a:ln>
            <a:noFill/>
          </a:ln>
        </p:spPr>
      </p:pic>
    </p:spTree>
    <p:extLst>
      <p:ext uri="{BB962C8B-B14F-4D97-AF65-F5344CB8AC3E}">
        <p14:creationId xmlns:p14="http://schemas.microsoft.com/office/powerpoint/2010/main" val="17707180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868" y="630037"/>
            <a:ext cx="5947385" cy="952584"/>
          </a:xfrm>
        </p:spPr>
        <p:txBody>
          <a:bodyPr>
            <a:noAutofit/>
          </a:bodyPr>
          <a:lstStyle/>
          <a:p>
            <a:pPr algn="ctr"/>
            <a:r>
              <a:rPr lang="lv-LV" sz="2800" b="1" dirty="0">
                <a:solidFill>
                  <a:schemeClr val="tx1"/>
                </a:solidFill>
              </a:rPr>
              <a:t>COOPERATING ON EU PROJECTS</a:t>
            </a:r>
            <a:endParaRPr lang="en-US" sz="28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419792"/>
            <a:ext cx="7620000" cy="4641379"/>
          </a:xfrm>
        </p:spPr>
        <p:txBody>
          <a:bodyPr>
            <a:normAutofit/>
          </a:bodyPr>
          <a:lstStyle/>
          <a:p>
            <a:pPr marL="137160" lvl="0" indent="0">
              <a:buClr>
                <a:prstClr val="black">
                  <a:shade val="95000"/>
                </a:prstClr>
              </a:buClr>
              <a:buNone/>
            </a:pPr>
            <a:endParaRPr lang="lv-LV" sz="2800" dirty="0">
              <a:solidFill>
                <a:schemeClr val="accent5">
                  <a:lumMod val="75000"/>
                </a:schemeClr>
              </a:solidFill>
              <a:latin typeface="Arial" panose="020B0604020202020204" pitchFamily="34" charset="0"/>
              <a:cs typeface="Arial" panose="020B0604020202020204" pitchFamily="34" charset="0"/>
            </a:endParaRPr>
          </a:p>
          <a:p>
            <a:pPr marL="137160" lvl="0" indent="0">
              <a:buClr>
                <a:prstClr val="black">
                  <a:shade val="95000"/>
                </a:prstClr>
              </a:buClr>
              <a:buNone/>
            </a:pPr>
            <a:endParaRPr lang="lv-LV" sz="2800" dirty="0">
              <a:solidFill>
                <a:schemeClr val="accent5">
                  <a:lumMod val="75000"/>
                </a:schemeClr>
              </a:solidFill>
              <a:latin typeface="Arial" panose="020B0604020202020204" pitchFamily="34" charset="0"/>
              <a:cs typeface="Arial" panose="020B0604020202020204" pitchFamily="34" charset="0"/>
            </a:endParaRPr>
          </a:p>
          <a:p>
            <a:pPr marL="137160" lvl="0" indent="0">
              <a:buClr>
                <a:prstClr val="black">
                  <a:shade val="95000"/>
                </a:prstClr>
              </a:buClr>
              <a:buNone/>
            </a:pPr>
            <a:r>
              <a:rPr lang="en-US" sz="2800" dirty="0">
                <a:solidFill>
                  <a:schemeClr val="accent5">
                    <a:lumMod val="75000"/>
                  </a:schemeClr>
                </a:solidFill>
                <a:latin typeface="Arial" panose="020B0604020202020204" pitchFamily="34" charset="0"/>
                <a:cs typeface="Arial" panose="020B0604020202020204" pitchFamily="34" charset="0"/>
              </a:rPr>
              <a:t>Best memories about our European friends…</a:t>
            </a:r>
          </a:p>
        </p:txBody>
      </p:sp>
      <p:sp>
        <p:nvSpPr>
          <p:cNvPr id="5" name="Slide Number Placeholder 4"/>
          <p:cNvSpPr>
            <a:spLocks noGrp="1"/>
          </p:cNvSpPr>
          <p:nvPr>
            <p:ph type="sldNum" sz="quarter" idx="12"/>
          </p:nvPr>
        </p:nvSpPr>
        <p:spPr/>
        <p:txBody>
          <a:bodyPr/>
          <a:lstStyle/>
          <a:p>
            <a:fld id="{C7423574-3613-4BC7-92B6-70EB1B4E1FB3}" type="slidenum">
              <a:rPr lang="lv-LV" smtClean="0"/>
              <a:t>32</a:t>
            </a:fld>
            <a:endParaRPr lang="lv-LV" dirty="0"/>
          </a:p>
        </p:txBody>
      </p:sp>
      <p:pic>
        <p:nvPicPr>
          <p:cNvPr id="4100" name="Picture 4" descr="C:\Users\Ksenija\Documents\Projekti skolas\Erasmus+\NBE+\Photo_JPEG\Gotovo\8.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873" y="3222632"/>
            <a:ext cx="7373464" cy="30963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Bild 8">
            <a:extLst>
              <a:ext uri="{FF2B5EF4-FFF2-40B4-BE49-F238E27FC236}">
                <a16:creationId xmlns:a16="http://schemas.microsoft.com/office/drawing/2014/main" id="{4788F37D-3009-494B-AFC9-F81EE78C8DE5}"/>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62114" y="145618"/>
            <a:ext cx="1144270" cy="1308100"/>
          </a:xfrm>
          <a:prstGeom prst="rect">
            <a:avLst/>
          </a:prstGeom>
          <a:noFill/>
          <a:ln>
            <a:noFill/>
          </a:ln>
        </p:spPr>
      </p:pic>
    </p:spTree>
    <p:extLst>
      <p:ext uri="{BB962C8B-B14F-4D97-AF65-F5344CB8AC3E}">
        <p14:creationId xmlns:p14="http://schemas.microsoft.com/office/powerpoint/2010/main" val="21420750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782221" y="-97073"/>
            <a:ext cx="6347713" cy="3571711"/>
          </a:xfrm>
        </p:spPr>
        <p:txBody>
          <a:bodyPr>
            <a:normAutofit/>
          </a:bodyPr>
          <a:lstStyle/>
          <a:p>
            <a:pPr algn="ctr"/>
            <a:br>
              <a:rPr lang="lv-LV" dirty="0"/>
            </a:br>
            <a:br>
              <a:rPr lang="en-US" sz="4400" b="1" i="1" dirty="0">
                <a:solidFill>
                  <a:schemeClr val="tx1"/>
                </a:solidFill>
                <a:latin typeface="Arial" panose="020B0604020202020204" pitchFamily="34" charset="0"/>
                <a:ea typeface="+mn-ea"/>
                <a:cs typeface="Arial" panose="020B0604020202020204" pitchFamily="34" charset="0"/>
              </a:rPr>
            </a:br>
            <a:r>
              <a:rPr lang="en-US" sz="4400" b="1" i="1" dirty="0">
                <a:solidFill>
                  <a:schemeClr val="tx1"/>
                </a:solidFill>
                <a:latin typeface="Arial" panose="020B0604020202020204" pitchFamily="34" charset="0"/>
                <a:ea typeface="+mn-ea"/>
                <a:cs typeface="Arial" panose="020B0604020202020204" pitchFamily="34" charset="0"/>
              </a:rPr>
              <a:t>Thank you for your attention!</a:t>
            </a:r>
            <a:endParaRPr lang="lv-LV" sz="4400" b="1" i="1" dirty="0">
              <a:solidFill>
                <a:schemeClr val="tx1"/>
              </a:solidFill>
              <a:latin typeface="Arial" panose="020B0604020202020204" pitchFamily="34" charset="0"/>
              <a:ea typeface="+mn-ea"/>
              <a:cs typeface="Arial" panose="020B0604020202020204" pitchFamily="34" charset="0"/>
            </a:endParaRPr>
          </a:p>
        </p:txBody>
      </p:sp>
      <p:sp>
        <p:nvSpPr>
          <p:cNvPr id="4" name="Slaida numura vietturis 3"/>
          <p:cNvSpPr>
            <a:spLocks noGrp="1"/>
          </p:cNvSpPr>
          <p:nvPr>
            <p:ph type="sldNum" sz="quarter" idx="12"/>
          </p:nvPr>
        </p:nvSpPr>
        <p:spPr/>
        <p:txBody>
          <a:bodyPr/>
          <a:lstStyle/>
          <a:p>
            <a:fld id="{C7423574-3613-4BC7-92B6-70EB1B4E1FB3}" type="slidenum">
              <a:rPr lang="lv-LV" smtClean="0"/>
              <a:pPr/>
              <a:t>33</a:t>
            </a:fld>
            <a:endParaRPr lang="lv-LV"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5911" y="2581320"/>
            <a:ext cx="3600400" cy="2696825"/>
          </a:xfrm>
          <a:prstGeom prst="rect">
            <a:avLst/>
          </a:prstGeom>
        </p:spPr>
      </p:pic>
      <p:pic>
        <p:nvPicPr>
          <p:cNvPr id="5" name="Grafik 17">
            <a:extLst>
              <a:ext uri="{FF2B5EF4-FFF2-40B4-BE49-F238E27FC236}">
                <a16:creationId xmlns:a16="http://schemas.microsoft.com/office/drawing/2014/main" id="{91DAA423-DD75-4C36-9991-5E28E7AC75E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47645" y="294933"/>
            <a:ext cx="1076325" cy="986155"/>
          </a:xfrm>
          <a:prstGeom prst="rect">
            <a:avLst/>
          </a:prstGeom>
        </p:spPr>
      </p:pic>
      <p:pic>
        <p:nvPicPr>
          <p:cNvPr id="7" name="Bild 8">
            <a:extLst>
              <a:ext uri="{FF2B5EF4-FFF2-40B4-BE49-F238E27FC236}">
                <a16:creationId xmlns:a16="http://schemas.microsoft.com/office/drawing/2014/main" id="{08930308-FD27-40FF-AAC4-FBACEFD15B71}"/>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5818343" y="2110211"/>
            <a:ext cx="1144270" cy="1308100"/>
          </a:xfrm>
          <a:prstGeom prst="rect">
            <a:avLst/>
          </a:prstGeom>
          <a:noFill/>
          <a:ln>
            <a:noFill/>
          </a:ln>
        </p:spPr>
      </p:pic>
      <p:pic>
        <p:nvPicPr>
          <p:cNvPr id="8" name="Bild 9">
            <a:extLst>
              <a:ext uri="{FF2B5EF4-FFF2-40B4-BE49-F238E27FC236}">
                <a16:creationId xmlns:a16="http://schemas.microsoft.com/office/drawing/2014/main" id="{47426AD0-1C7B-496E-9A64-467577B556D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4044" y="5204903"/>
            <a:ext cx="1923733" cy="1095692"/>
          </a:xfrm>
          <a:prstGeom prst="rect">
            <a:avLst/>
          </a:prstGeom>
          <a:noFill/>
          <a:ln>
            <a:noFill/>
          </a:ln>
        </p:spPr>
      </p:pic>
      <p:pic>
        <p:nvPicPr>
          <p:cNvPr id="9" name="Bild 8">
            <a:extLst>
              <a:ext uri="{FF2B5EF4-FFF2-40B4-BE49-F238E27FC236}">
                <a16:creationId xmlns:a16="http://schemas.microsoft.com/office/drawing/2014/main" id="{D0459879-0C95-408B-854C-05CBD38678F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8099" y="4920965"/>
            <a:ext cx="1152128" cy="731168"/>
          </a:xfrm>
          <a:prstGeom prst="rect">
            <a:avLst/>
          </a:prstGeom>
          <a:noFill/>
          <a:ln>
            <a:noFill/>
          </a:ln>
        </p:spPr>
      </p:pic>
      <p:pic>
        <p:nvPicPr>
          <p:cNvPr id="10" name="Grafik 19">
            <a:extLst>
              <a:ext uri="{FF2B5EF4-FFF2-40B4-BE49-F238E27FC236}">
                <a16:creationId xmlns:a16="http://schemas.microsoft.com/office/drawing/2014/main" id="{00177E96-9380-44C2-82A3-6D32B90F556A}"/>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91044" y="2870465"/>
            <a:ext cx="1402835" cy="1095691"/>
          </a:xfrm>
          <a:prstGeom prst="rect">
            <a:avLst/>
          </a:prstGeom>
        </p:spPr>
      </p:pic>
    </p:spTree>
    <p:extLst>
      <p:ext uri="{BB962C8B-B14F-4D97-AF65-F5344CB8AC3E}">
        <p14:creationId xmlns:p14="http://schemas.microsoft.com/office/powerpoint/2010/main" val="19306260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91846" cy="6858000"/>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C7423574-3613-4BC7-92B6-70EB1B4E1FB3}" type="slidenum">
              <a:rPr lang="lv-LV" smtClean="0">
                <a:solidFill>
                  <a:prstClr val="black">
                    <a:tint val="75000"/>
                  </a:prstClr>
                </a:solidFill>
              </a:rPr>
              <a:pPr/>
              <a:t>4</a:t>
            </a:fld>
            <a:endParaRPr lang="lv-LV" dirty="0">
              <a:solidFill>
                <a:prstClr val="black">
                  <a:tint val="75000"/>
                </a:prstClr>
              </a:solidFill>
            </a:endParaRPr>
          </a:p>
        </p:txBody>
      </p:sp>
      <p:pic>
        <p:nvPicPr>
          <p:cNvPr id="6" name="Bild 8">
            <a:extLst>
              <a:ext uri="{FF2B5EF4-FFF2-40B4-BE49-F238E27FC236}">
                <a16:creationId xmlns:a16="http://schemas.microsoft.com/office/drawing/2014/main" id="{5CAA39B5-B04C-43D7-82E0-6C895B81911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8640"/>
            <a:ext cx="2232248" cy="1080120"/>
          </a:xfrm>
          <a:prstGeom prst="rect">
            <a:avLst/>
          </a:prstGeom>
          <a:noFill/>
          <a:ln>
            <a:noFill/>
          </a:ln>
        </p:spPr>
      </p:pic>
    </p:spTree>
    <p:extLst>
      <p:ext uri="{BB962C8B-B14F-4D97-AF65-F5344CB8AC3E}">
        <p14:creationId xmlns:p14="http://schemas.microsoft.com/office/powerpoint/2010/main" val="1655743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7423574-3613-4BC7-92B6-70EB1B4E1FB3}" type="slidenum">
              <a:rPr lang="lv-LV" smtClean="0">
                <a:solidFill>
                  <a:prstClr val="black">
                    <a:tint val="75000"/>
                  </a:prstClr>
                </a:solidFill>
              </a:rPr>
              <a:pPr/>
              <a:t>5</a:t>
            </a:fld>
            <a:endParaRPr lang="lv-LV" dirty="0">
              <a:solidFill>
                <a:prstClr val="black">
                  <a:tint val="75000"/>
                </a:prstClr>
              </a:solidFill>
            </a:endParaRPr>
          </a:p>
        </p:txBody>
      </p:sp>
      <p:pic>
        <p:nvPicPr>
          <p:cNvPr id="4" name="Bild 8">
            <a:extLst>
              <a:ext uri="{FF2B5EF4-FFF2-40B4-BE49-F238E27FC236}">
                <a16:creationId xmlns:a16="http://schemas.microsoft.com/office/drawing/2014/main" id="{C632CE80-4DCF-403F-AE73-B4D3A9800D43}"/>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0" y="188640"/>
            <a:ext cx="1144270" cy="1308100"/>
          </a:xfrm>
          <a:prstGeom prst="rect">
            <a:avLst/>
          </a:prstGeom>
          <a:noFill/>
          <a:ln>
            <a:noFill/>
          </a:ln>
        </p:spPr>
      </p:pic>
    </p:spTree>
    <p:extLst>
      <p:ext uri="{BB962C8B-B14F-4D97-AF65-F5344CB8AC3E}">
        <p14:creationId xmlns:p14="http://schemas.microsoft.com/office/powerpoint/2010/main" val="15059100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7423574-3613-4BC7-92B6-70EB1B4E1FB3}" type="slidenum">
              <a:rPr lang="lv-LV" smtClean="0">
                <a:solidFill>
                  <a:prstClr val="black">
                    <a:tint val="75000"/>
                  </a:prstClr>
                </a:solidFill>
              </a:rPr>
              <a:pPr/>
              <a:t>6</a:t>
            </a:fld>
            <a:endParaRPr lang="lv-LV" dirty="0">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281826"/>
            <a:ext cx="8496944" cy="4942099"/>
          </a:xfrm>
          <a:prstGeom prst="rect">
            <a:avLst/>
          </a:prstGeom>
          <a:ln>
            <a:noFill/>
          </a:ln>
          <a:effectLst>
            <a:softEdge rad="112500"/>
          </a:effectLst>
        </p:spPr>
      </p:pic>
      <p:sp>
        <p:nvSpPr>
          <p:cNvPr id="2" name="TextBox 1">
            <a:extLst>
              <a:ext uri="{FF2B5EF4-FFF2-40B4-BE49-F238E27FC236}">
                <a16:creationId xmlns:a16="http://schemas.microsoft.com/office/drawing/2014/main" id="{11ECCCAF-7515-4FAA-A5BF-D4C5A59A8E92}"/>
              </a:ext>
            </a:extLst>
          </p:cNvPr>
          <p:cNvSpPr txBox="1"/>
          <p:nvPr/>
        </p:nvSpPr>
        <p:spPr>
          <a:xfrm>
            <a:off x="1691680" y="372465"/>
            <a:ext cx="5472608" cy="769441"/>
          </a:xfrm>
          <a:prstGeom prst="rect">
            <a:avLst/>
          </a:prstGeom>
          <a:noFill/>
        </p:spPr>
        <p:txBody>
          <a:bodyPr wrap="square" rtlCol="0">
            <a:spAutoFit/>
          </a:bodyPr>
          <a:lstStyle/>
          <a:p>
            <a:pPr algn="ctr"/>
            <a:r>
              <a:rPr lang="lv-LV" sz="4400" b="1" dirty="0"/>
              <a:t>LATVIAN FLAG</a:t>
            </a:r>
          </a:p>
        </p:txBody>
      </p:sp>
      <p:pic>
        <p:nvPicPr>
          <p:cNvPr id="5" name="Grafik 17">
            <a:extLst>
              <a:ext uri="{FF2B5EF4-FFF2-40B4-BE49-F238E27FC236}">
                <a16:creationId xmlns:a16="http://schemas.microsoft.com/office/drawing/2014/main" id="{F1B25EF3-CB12-4867-A338-291CCA56366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23528" y="123092"/>
            <a:ext cx="1076325" cy="986155"/>
          </a:xfrm>
          <a:prstGeom prst="rect">
            <a:avLst/>
          </a:prstGeom>
        </p:spPr>
      </p:pic>
    </p:spTree>
    <p:extLst>
      <p:ext uri="{BB962C8B-B14F-4D97-AF65-F5344CB8AC3E}">
        <p14:creationId xmlns:p14="http://schemas.microsoft.com/office/powerpoint/2010/main" val="8047494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620688"/>
            <a:ext cx="6347713" cy="1320800"/>
          </a:xfrm>
        </p:spPr>
        <p:txBody>
          <a:bodyPr>
            <a:noAutofit/>
          </a:bodyPr>
          <a:lstStyle/>
          <a:p>
            <a:pPr algn="ctr"/>
            <a:r>
              <a:rPr lang="en-US" sz="4400" b="1" dirty="0">
                <a:solidFill>
                  <a:schemeClr val="tx1"/>
                </a:solidFill>
                <a:latin typeface="+mn-lt"/>
                <a:ea typeface="+mn-ea"/>
                <a:cs typeface="+mn-cs"/>
              </a:rPr>
              <a:t>LEGEND </a:t>
            </a:r>
            <a:r>
              <a:rPr lang="lv-LV" sz="4400" b="1" dirty="0">
                <a:solidFill>
                  <a:schemeClr val="tx1"/>
                </a:solidFill>
                <a:latin typeface="+mn-lt"/>
                <a:ea typeface="+mn-ea"/>
                <a:cs typeface="+mn-cs"/>
              </a:rPr>
              <a:t>ABOUT </a:t>
            </a:r>
            <a:r>
              <a:rPr lang="en-US" sz="4400" b="1" dirty="0">
                <a:solidFill>
                  <a:schemeClr val="tx1"/>
                </a:solidFill>
                <a:latin typeface="+mn-lt"/>
                <a:ea typeface="+mn-ea"/>
                <a:cs typeface="+mn-cs"/>
              </a:rPr>
              <a:t>LATVIAN FLAG</a:t>
            </a:r>
          </a:p>
        </p:txBody>
      </p:sp>
      <p:sp>
        <p:nvSpPr>
          <p:cNvPr id="3" name="Content Placeholder 2"/>
          <p:cNvSpPr>
            <a:spLocks noGrp="1"/>
          </p:cNvSpPr>
          <p:nvPr>
            <p:ph idx="1"/>
          </p:nvPr>
        </p:nvSpPr>
        <p:spPr>
          <a:xfrm>
            <a:off x="609599" y="2160591"/>
            <a:ext cx="6347713" cy="3644674"/>
          </a:xfrm>
        </p:spPr>
        <p:txBody>
          <a:bodyPr>
            <a:noAutofit/>
          </a:bodyPr>
          <a:lstStyle/>
          <a:p>
            <a:r>
              <a:rPr lang="en-US" sz="2800" dirty="0">
                <a:solidFill>
                  <a:schemeClr val="accent5">
                    <a:lumMod val="75000"/>
                  </a:schemeClr>
                </a:solidFill>
                <a:latin typeface="Arial" panose="020B0604020202020204" pitchFamily="34" charset="0"/>
                <a:cs typeface="Arial" panose="020B0604020202020204" pitchFamily="34" charset="0"/>
              </a:rPr>
              <a:t>Latvian flag</a:t>
            </a:r>
            <a:r>
              <a:rPr lang="lv-LV" sz="2800" dirty="0">
                <a:solidFill>
                  <a:schemeClr val="accent5">
                    <a:lumMod val="75000"/>
                  </a:schemeClr>
                </a:solidFill>
                <a:latin typeface="Arial" panose="020B0604020202020204" pitchFamily="34" charset="0"/>
                <a:cs typeface="Arial" panose="020B0604020202020204" pitchFamily="34" charset="0"/>
              </a:rPr>
              <a:t> - </a:t>
            </a:r>
            <a:r>
              <a:rPr lang="en-US" sz="2800" dirty="0">
                <a:solidFill>
                  <a:schemeClr val="accent5">
                    <a:lumMod val="75000"/>
                  </a:schemeClr>
                </a:solidFill>
                <a:latin typeface="Arial" panose="020B0604020202020204" pitchFamily="34" charset="0"/>
                <a:cs typeface="Arial" panose="020B0604020202020204" pitchFamily="34" charset="0"/>
              </a:rPr>
              <a:t>carmine red with white</a:t>
            </a:r>
            <a:r>
              <a:rPr lang="lv-LV" sz="2800" dirty="0">
                <a:solidFill>
                  <a:schemeClr val="accent5">
                    <a:lumMod val="75000"/>
                  </a:schemeClr>
                </a:solidFill>
                <a:latin typeface="Arial" panose="020B0604020202020204" pitchFamily="34" charset="0"/>
                <a:cs typeface="Arial" panose="020B0604020202020204" pitchFamily="34" charset="0"/>
              </a:rPr>
              <a:t>, </a:t>
            </a:r>
            <a:r>
              <a:rPr lang="en-US" sz="2800" dirty="0">
                <a:solidFill>
                  <a:schemeClr val="accent5">
                    <a:lumMod val="75000"/>
                  </a:schemeClr>
                </a:solidFill>
                <a:latin typeface="Arial" panose="020B0604020202020204" pitchFamily="34" charset="0"/>
                <a:cs typeface="Arial" panose="020B0604020202020204" pitchFamily="34" charset="0"/>
              </a:rPr>
              <a:t>first mentioned in the 13th century</a:t>
            </a:r>
            <a:r>
              <a:rPr lang="lv-LV" sz="2800" dirty="0">
                <a:solidFill>
                  <a:schemeClr val="accent5">
                    <a:lumMod val="75000"/>
                  </a:schemeClr>
                </a:solidFill>
                <a:latin typeface="Arial" panose="020B0604020202020204" pitchFamily="34" charset="0"/>
                <a:cs typeface="Arial" panose="020B0604020202020204" pitchFamily="34" charset="0"/>
              </a:rPr>
              <a:t>. </a:t>
            </a:r>
            <a:r>
              <a:rPr lang="lv-LV" sz="2800" dirty="0" err="1">
                <a:solidFill>
                  <a:schemeClr val="accent5">
                    <a:lumMod val="75000"/>
                  </a:schemeClr>
                </a:solidFill>
                <a:latin typeface="Arial" panose="020B0604020202020204" pitchFamily="34" charset="0"/>
                <a:cs typeface="Arial" panose="020B0604020202020204" pitchFamily="34" charset="0"/>
              </a:rPr>
              <a:t>Latvian</a:t>
            </a:r>
            <a:r>
              <a:rPr lang="lv-LV" sz="2800" dirty="0">
                <a:solidFill>
                  <a:schemeClr val="accent5">
                    <a:lumMod val="75000"/>
                  </a:schemeClr>
                </a:solidFill>
                <a:latin typeface="Arial" panose="020B0604020202020204" pitchFamily="34" charset="0"/>
                <a:cs typeface="Arial" panose="020B0604020202020204" pitchFamily="34" charset="0"/>
              </a:rPr>
              <a:t> </a:t>
            </a:r>
            <a:r>
              <a:rPr lang="lv-LV" sz="2800" dirty="0" err="1">
                <a:solidFill>
                  <a:schemeClr val="accent5">
                    <a:lumMod val="75000"/>
                  </a:schemeClr>
                </a:solidFill>
                <a:latin typeface="Arial" panose="020B0604020202020204" pitchFamily="34" charset="0"/>
                <a:cs typeface="Arial" panose="020B0604020202020204" pitchFamily="34" charset="0"/>
              </a:rPr>
              <a:t>flag</a:t>
            </a:r>
            <a:r>
              <a:rPr lang="lv-LV" sz="2800" dirty="0">
                <a:solidFill>
                  <a:schemeClr val="accent5">
                    <a:lumMod val="75000"/>
                  </a:schemeClr>
                </a:solidFill>
                <a:latin typeface="Arial" panose="020B0604020202020204" pitchFamily="34" charset="0"/>
                <a:cs typeface="Arial" panose="020B0604020202020204" pitchFamily="34" charset="0"/>
              </a:rPr>
              <a:t> </a:t>
            </a:r>
            <a:r>
              <a:rPr lang="lv-LV" sz="2800" dirty="0" err="1">
                <a:solidFill>
                  <a:schemeClr val="accent5">
                    <a:lumMod val="75000"/>
                  </a:schemeClr>
                </a:solidFill>
                <a:latin typeface="Arial" panose="020B0604020202020204" pitchFamily="34" charset="0"/>
                <a:cs typeface="Arial" panose="020B0604020202020204" pitchFamily="34" charset="0"/>
              </a:rPr>
              <a:t>is</a:t>
            </a:r>
            <a:r>
              <a:rPr lang="lv-LV" sz="2800" dirty="0">
                <a:solidFill>
                  <a:schemeClr val="accent5">
                    <a:lumMod val="75000"/>
                  </a:schemeClr>
                </a:solidFill>
                <a:latin typeface="Arial" panose="020B0604020202020204" pitchFamily="34" charset="0"/>
                <a:cs typeface="Arial" panose="020B0604020202020204" pitchFamily="34" charset="0"/>
              </a:rPr>
              <a:t> </a:t>
            </a:r>
            <a:r>
              <a:rPr lang="lv-LV" sz="2800" dirty="0" err="1">
                <a:solidFill>
                  <a:schemeClr val="accent5">
                    <a:lumMod val="75000"/>
                  </a:schemeClr>
                </a:solidFill>
                <a:latin typeface="Arial" panose="020B0604020202020204" pitchFamily="34" charset="0"/>
                <a:cs typeface="Arial" panose="020B0604020202020204" pitchFamily="34" charset="0"/>
              </a:rPr>
              <a:t>the</a:t>
            </a:r>
            <a:r>
              <a:rPr lang="lv-LV" sz="2800" dirty="0">
                <a:solidFill>
                  <a:schemeClr val="accent5">
                    <a:lumMod val="75000"/>
                  </a:schemeClr>
                </a:solidFill>
                <a:latin typeface="Arial" panose="020B0604020202020204" pitchFamily="34" charset="0"/>
                <a:cs typeface="Arial" panose="020B0604020202020204" pitchFamily="34" charset="0"/>
              </a:rPr>
              <a:t> 3rd </a:t>
            </a:r>
            <a:r>
              <a:rPr lang="lv-LV" sz="2800" dirty="0" err="1">
                <a:solidFill>
                  <a:schemeClr val="accent5">
                    <a:lumMod val="75000"/>
                  </a:schemeClr>
                </a:solidFill>
                <a:latin typeface="Arial" panose="020B0604020202020204" pitchFamily="34" charset="0"/>
                <a:cs typeface="Arial" panose="020B0604020202020204" pitchFamily="34" charset="0"/>
              </a:rPr>
              <a:t>oldest</a:t>
            </a:r>
            <a:r>
              <a:rPr lang="lv-LV" sz="2800" dirty="0">
                <a:solidFill>
                  <a:schemeClr val="accent5">
                    <a:lumMod val="75000"/>
                  </a:schemeClr>
                </a:solidFill>
                <a:latin typeface="Arial" panose="020B0604020202020204" pitchFamily="34" charset="0"/>
                <a:cs typeface="Arial" panose="020B0604020202020204" pitchFamily="34" charset="0"/>
              </a:rPr>
              <a:t> </a:t>
            </a:r>
            <a:r>
              <a:rPr lang="lv-LV" sz="2800" dirty="0" err="1">
                <a:solidFill>
                  <a:schemeClr val="accent5">
                    <a:lumMod val="75000"/>
                  </a:schemeClr>
                </a:solidFill>
                <a:latin typeface="Arial" panose="020B0604020202020204" pitchFamily="34" charset="0"/>
                <a:cs typeface="Arial" panose="020B0604020202020204" pitchFamily="34" charset="0"/>
              </a:rPr>
              <a:t>flag</a:t>
            </a:r>
            <a:r>
              <a:rPr lang="lv-LV" sz="2800" dirty="0">
                <a:solidFill>
                  <a:schemeClr val="accent5">
                    <a:lumMod val="75000"/>
                  </a:schemeClr>
                </a:solidFill>
                <a:latin typeface="Arial" panose="020B0604020202020204" pitchFamily="34" charset="0"/>
                <a:cs typeface="Arial" panose="020B0604020202020204" pitchFamily="34" charset="0"/>
              </a:rPr>
              <a:t> </a:t>
            </a:r>
            <a:r>
              <a:rPr lang="lv-LV" sz="2800" dirty="0" err="1">
                <a:solidFill>
                  <a:schemeClr val="accent5">
                    <a:lumMod val="75000"/>
                  </a:schemeClr>
                </a:solidFill>
                <a:latin typeface="Arial" panose="020B0604020202020204" pitchFamily="34" charset="0"/>
                <a:cs typeface="Arial" panose="020B0604020202020204" pitchFamily="34" charset="0"/>
              </a:rPr>
              <a:t>in</a:t>
            </a:r>
            <a:r>
              <a:rPr lang="lv-LV" sz="2800" dirty="0">
                <a:solidFill>
                  <a:schemeClr val="accent5">
                    <a:lumMod val="75000"/>
                  </a:schemeClr>
                </a:solidFill>
                <a:latin typeface="Arial" panose="020B0604020202020204" pitchFamily="34" charset="0"/>
                <a:cs typeface="Arial" panose="020B0604020202020204" pitchFamily="34" charset="0"/>
              </a:rPr>
              <a:t> </a:t>
            </a:r>
            <a:r>
              <a:rPr lang="lv-LV" sz="2800" dirty="0" err="1">
                <a:solidFill>
                  <a:schemeClr val="accent5">
                    <a:lumMod val="75000"/>
                  </a:schemeClr>
                </a:solidFill>
                <a:latin typeface="Arial" panose="020B0604020202020204" pitchFamily="34" charset="0"/>
                <a:cs typeface="Arial" panose="020B0604020202020204" pitchFamily="34" charset="0"/>
              </a:rPr>
              <a:t>the</a:t>
            </a:r>
            <a:r>
              <a:rPr lang="lv-LV" sz="2800" dirty="0">
                <a:solidFill>
                  <a:schemeClr val="accent5">
                    <a:lumMod val="75000"/>
                  </a:schemeClr>
                </a:solidFill>
                <a:latin typeface="Arial" panose="020B0604020202020204" pitchFamily="34" charset="0"/>
                <a:cs typeface="Arial" panose="020B0604020202020204" pitchFamily="34" charset="0"/>
              </a:rPr>
              <a:t> </a:t>
            </a:r>
            <a:r>
              <a:rPr lang="lv-LV" sz="2800" dirty="0" err="1">
                <a:solidFill>
                  <a:schemeClr val="accent5">
                    <a:lumMod val="75000"/>
                  </a:schemeClr>
                </a:solidFill>
                <a:latin typeface="Arial" panose="020B0604020202020204" pitchFamily="34" charset="0"/>
                <a:cs typeface="Arial" panose="020B0604020202020204" pitchFamily="34" charset="0"/>
              </a:rPr>
              <a:t>world</a:t>
            </a:r>
            <a:r>
              <a:rPr lang="lv-LV" sz="2800" dirty="0">
                <a:solidFill>
                  <a:schemeClr val="accent5">
                    <a:lumMod val="75000"/>
                  </a:schemeClr>
                </a:solidFill>
                <a:latin typeface="Arial" panose="020B0604020202020204" pitchFamily="34" charset="0"/>
                <a:cs typeface="Arial" panose="020B0604020202020204" pitchFamily="34" charset="0"/>
              </a:rPr>
              <a:t>;</a:t>
            </a:r>
          </a:p>
          <a:p>
            <a:r>
              <a:rPr lang="en-US" sz="2800" dirty="0">
                <a:solidFill>
                  <a:schemeClr val="accent5">
                    <a:lumMod val="75000"/>
                  </a:schemeClr>
                </a:solidFill>
                <a:latin typeface="Arial" panose="020B0604020202020204" pitchFamily="34" charset="0"/>
                <a:cs typeface="Arial" panose="020B0604020202020204" pitchFamily="34" charset="0"/>
              </a:rPr>
              <a:t>A legend refers to a mortally wounded chief of a Latvian tribe who was wrapped in a white sheet</a:t>
            </a:r>
            <a:r>
              <a:rPr lang="lv-LV" sz="2800" dirty="0">
                <a:solidFill>
                  <a:schemeClr val="accent5">
                    <a:lumMod val="75000"/>
                  </a:schemeClr>
                </a:solidFill>
                <a:latin typeface="Arial" panose="020B0604020202020204" pitchFamily="34" charset="0"/>
                <a:cs typeface="Arial" panose="020B0604020202020204" pitchFamily="34" charset="0"/>
              </a:rPr>
              <a:t>;</a:t>
            </a:r>
            <a:r>
              <a:rPr lang="en-US" sz="2800" dirty="0">
                <a:solidFill>
                  <a:schemeClr val="accent5">
                    <a:lumMod val="75000"/>
                  </a:schemeClr>
                </a:solidFill>
                <a:latin typeface="Arial" panose="020B0604020202020204" pitchFamily="34" charset="0"/>
                <a:cs typeface="Arial" panose="020B0604020202020204" pitchFamily="34" charset="0"/>
              </a:rPr>
              <a:t> </a:t>
            </a:r>
            <a:endParaRPr lang="lv-LV" sz="2800" dirty="0">
              <a:solidFill>
                <a:schemeClr val="accent5">
                  <a:lumMod val="75000"/>
                </a:schemeClr>
              </a:solidFill>
              <a:latin typeface="Arial" panose="020B0604020202020204" pitchFamily="34" charset="0"/>
              <a:cs typeface="Arial" panose="020B0604020202020204" pitchFamily="34" charset="0"/>
            </a:endParaRPr>
          </a:p>
          <a:p>
            <a:r>
              <a:rPr lang="en-US" sz="2800" dirty="0">
                <a:solidFill>
                  <a:schemeClr val="accent5">
                    <a:lumMod val="75000"/>
                  </a:schemeClr>
                </a:solidFill>
                <a:latin typeface="Arial" panose="020B0604020202020204" pitchFamily="34" charset="0"/>
                <a:cs typeface="Arial" panose="020B0604020202020204" pitchFamily="34" charset="0"/>
              </a:rPr>
              <a:t>The part of the sheet on which he was lying remained white, but the two edges were stained in his blood. </a:t>
            </a:r>
            <a:endParaRPr lang="lv-LV" sz="2800" dirty="0">
              <a:solidFill>
                <a:schemeClr val="accent5">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7423574-3613-4BC7-92B6-70EB1B4E1FB3}" type="slidenum">
              <a:rPr lang="lv-LV" smtClean="0">
                <a:solidFill>
                  <a:prstClr val="black">
                    <a:tint val="75000"/>
                  </a:prstClr>
                </a:solidFill>
              </a:rPr>
              <a:pPr/>
              <a:t>7</a:t>
            </a:fld>
            <a:endParaRPr lang="lv-LV" dirty="0">
              <a:solidFill>
                <a:prstClr val="black">
                  <a:tint val="75000"/>
                </a:prstClr>
              </a:solidFill>
            </a:endParaRPr>
          </a:p>
        </p:txBody>
      </p:sp>
      <p:pic>
        <p:nvPicPr>
          <p:cNvPr id="7" name="Grafik 17">
            <a:extLst>
              <a:ext uri="{FF2B5EF4-FFF2-40B4-BE49-F238E27FC236}">
                <a16:creationId xmlns:a16="http://schemas.microsoft.com/office/drawing/2014/main" id="{AA741C3E-6EDB-487F-BE25-93B28A5EA02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47645" y="294933"/>
            <a:ext cx="1076325" cy="986155"/>
          </a:xfrm>
          <a:prstGeom prst="rect">
            <a:avLst/>
          </a:prstGeom>
        </p:spPr>
      </p:pic>
    </p:spTree>
    <p:extLst>
      <p:ext uri="{BB962C8B-B14F-4D97-AF65-F5344CB8AC3E}">
        <p14:creationId xmlns:p14="http://schemas.microsoft.com/office/powerpoint/2010/main" val="33593101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404664"/>
            <a:ext cx="5973120" cy="1152128"/>
          </a:xfrm>
        </p:spPr>
        <p:txBody>
          <a:bodyPr>
            <a:noAutofit/>
          </a:bodyPr>
          <a:lstStyle/>
          <a:p>
            <a:pPr algn="ctr"/>
            <a:r>
              <a:rPr lang="lv-LV" sz="4400" b="1" dirty="0">
                <a:solidFill>
                  <a:schemeClr val="tx1"/>
                </a:solidFill>
                <a:latin typeface="+mn-lt"/>
                <a:ea typeface="+mn-ea"/>
                <a:cs typeface="+mn-cs"/>
              </a:rPr>
              <a:t>MORE</a:t>
            </a:r>
            <a:r>
              <a:rPr lang="en-US" sz="4400" b="1" dirty="0">
                <a:solidFill>
                  <a:schemeClr val="tx1"/>
                </a:solidFill>
                <a:latin typeface="+mn-lt"/>
                <a:ea typeface="+mn-ea"/>
                <a:cs typeface="+mn-cs"/>
              </a:rPr>
              <a:t> </a:t>
            </a:r>
            <a:r>
              <a:rPr lang="lv-LV" sz="4400" b="1" dirty="0">
                <a:solidFill>
                  <a:schemeClr val="tx1"/>
                </a:solidFill>
                <a:latin typeface="+mn-lt"/>
                <a:ea typeface="+mn-ea"/>
                <a:cs typeface="+mn-cs"/>
              </a:rPr>
              <a:t>I</a:t>
            </a:r>
            <a:r>
              <a:rPr lang="en-US" sz="4400" b="1" dirty="0">
                <a:solidFill>
                  <a:schemeClr val="tx1"/>
                </a:solidFill>
                <a:latin typeface="+mn-lt"/>
                <a:ea typeface="+mn-ea"/>
                <a:cs typeface="+mn-cs"/>
              </a:rPr>
              <a:t>MPORTANT FACTS ABOUT LATVIA</a:t>
            </a:r>
          </a:p>
        </p:txBody>
      </p:sp>
      <p:sp>
        <p:nvSpPr>
          <p:cNvPr id="3" name="Content Placeholder 2"/>
          <p:cNvSpPr>
            <a:spLocks noGrp="1"/>
          </p:cNvSpPr>
          <p:nvPr>
            <p:ph idx="1"/>
          </p:nvPr>
        </p:nvSpPr>
        <p:spPr/>
        <p:txBody>
          <a:bodyPr>
            <a:normAutofit/>
          </a:bodyPr>
          <a:lstStyle/>
          <a:p>
            <a:r>
              <a:rPr lang="en-US" sz="2800" dirty="0">
                <a:solidFill>
                  <a:schemeClr val="accent5">
                    <a:lumMod val="75000"/>
                  </a:schemeClr>
                </a:solidFill>
                <a:latin typeface="Arial" panose="020B0604020202020204" pitchFamily="34" charset="0"/>
                <a:cs typeface="Arial" panose="020B0604020202020204" pitchFamily="34" charset="0"/>
              </a:rPr>
              <a:t>Capital </a:t>
            </a:r>
            <a:r>
              <a:rPr lang="lv-LV" sz="2800" dirty="0">
                <a:solidFill>
                  <a:schemeClr val="accent5">
                    <a:lumMod val="75000"/>
                  </a:schemeClr>
                </a:solidFill>
                <a:latin typeface="Arial" panose="020B0604020202020204" pitchFamily="34" charset="0"/>
                <a:cs typeface="Arial" panose="020B0604020202020204" pitchFamily="34" charset="0"/>
              </a:rPr>
              <a:t>c</a:t>
            </a:r>
            <a:r>
              <a:rPr lang="en-US" sz="2800" dirty="0">
                <a:solidFill>
                  <a:schemeClr val="accent5">
                    <a:lumMod val="75000"/>
                  </a:schemeClr>
                </a:solidFill>
                <a:latin typeface="Arial" panose="020B0604020202020204" pitchFamily="34" charset="0"/>
                <a:cs typeface="Arial" panose="020B0604020202020204" pitchFamily="34" charset="0"/>
              </a:rPr>
              <a:t>it</a:t>
            </a:r>
            <a:r>
              <a:rPr lang="lv-LV" sz="2800" dirty="0">
                <a:solidFill>
                  <a:schemeClr val="accent5">
                    <a:lumMod val="75000"/>
                  </a:schemeClr>
                </a:solidFill>
                <a:latin typeface="Arial" panose="020B0604020202020204" pitchFamily="34" charset="0"/>
                <a:cs typeface="Arial" panose="020B0604020202020204" pitchFamily="34" charset="0"/>
              </a:rPr>
              <a:t>y</a:t>
            </a:r>
            <a:r>
              <a:rPr lang="en-US" sz="2800" dirty="0">
                <a:solidFill>
                  <a:schemeClr val="accent5">
                    <a:lumMod val="75000"/>
                  </a:schemeClr>
                </a:solidFill>
                <a:latin typeface="Arial" panose="020B0604020202020204" pitchFamily="34" charset="0"/>
                <a:cs typeface="Arial" panose="020B0604020202020204" pitchFamily="34" charset="0"/>
              </a:rPr>
              <a:t> – </a:t>
            </a:r>
            <a:r>
              <a:rPr lang="lv-LV" sz="2800" dirty="0">
                <a:solidFill>
                  <a:schemeClr val="accent5">
                    <a:lumMod val="75000"/>
                  </a:schemeClr>
                </a:solidFill>
                <a:latin typeface="Arial" panose="020B0604020202020204" pitchFamily="34" charset="0"/>
                <a:cs typeface="Arial" panose="020B0604020202020204" pitchFamily="34" charset="0"/>
              </a:rPr>
              <a:t>Rīga;</a:t>
            </a:r>
          </a:p>
          <a:p>
            <a:r>
              <a:rPr lang="lv-LV" sz="2800" dirty="0">
                <a:solidFill>
                  <a:schemeClr val="accent5">
                    <a:lumMod val="75000"/>
                  </a:schemeClr>
                </a:solidFill>
                <a:latin typeface="Arial" panose="020B0604020202020204" pitchFamily="34" charset="0"/>
                <a:cs typeface="Arial" panose="020B0604020202020204" pitchFamily="34" charset="0"/>
              </a:rPr>
              <a:t>Latvia </a:t>
            </a:r>
            <a:r>
              <a:rPr lang="lv-LV" sz="2800" dirty="0" err="1">
                <a:solidFill>
                  <a:schemeClr val="accent5">
                    <a:lumMod val="75000"/>
                  </a:schemeClr>
                </a:solidFill>
                <a:latin typeface="Arial" panose="020B0604020202020204" pitchFamily="34" charset="0"/>
                <a:cs typeface="Arial" panose="020B0604020202020204" pitchFamily="34" charset="0"/>
              </a:rPr>
              <a:t>was</a:t>
            </a:r>
            <a:r>
              <a:rPr lang="lv-LV" sz="2800" dirty="0">
                <a:solidFill>
                  <a:schemeClr val="accent5">
                    <a:lumMod val="75000"/>
                  </a:schemeClr>
                </a:solidFill>
                <a:latin typeface="Arial" panose="020B0604020202020204" pitchFamily="34" charset="0"/>
                <a:cs typeface="Arial" panose="020B0604020202020204" pitchFamily="34" charset="0"/>
              </a:rPr>
              <a:t> established in 1201 </a:t>
            </a:r>
            <a:r>
              <a:rPr lang="lv-LV" sz="2800" dirty="0" err="1">
                <a:solidFill>
                  <a:schemeClr val="accent5">
                    <a:lumMod val="75000"/>
                  </a:schemeClr>
                </a:solidFill>
                <a:latin typeface="Arial" panose="020B0604020202020204" pitchFamily="34" charset="0"/>
                <a:cs typeface="Arial" panose="020B0604020202020204" pitchFamily="34" charset="0"/>
              </a:rPr>
              <a:t>by</a:t>
            </a:r>
            <a:r>
              <a:rPr lang="lv-LV" sz="2800" dirty="0">
                <a:solidFill>
                  <a:schemeClr val="accent5">
                    <a:lumMod val="75000"/>
                  </a:schemeClr>
                </a:solidFill>
                <a:latin typeface="Arial" panose="020B0604020202020204" pitchFamily="34" charset="0"/>
                <a:cs typeface="Arial" panose="020B0604020202020204" pitchFamily="34" charset="0"/>
              </a:rPr>
              <a:t> German </a:t>
            </a:r>
            <a:r>
              <a:rPr lang="lv-LV" sz="2800" dirty="0" err="1">
                <a:solidFill>
                  <a:schemeClr val="accent5">
                    <a:lumMod val="75000"/>
                  </a:schemeClr>
                </a:solidFill>
                <a:latin typeface="Arial" panose="020B0604020202020204" pitchFamily="34" charset="0"/>
                <a:cs typeface="Arial" panose="020B0604020202020204" pitchFamily="34" charset="0"/>
              </a:rPr>
              <a:t>bishop</a:t>
            </a:r>
            <a:r>
              <a:rPr lang="lv-LV" sz="2800" dirty="0">
                <a:solidFill>
                  <a:schemeClr val="accent5">
                    <a:lumMod val="75000"/>
                  </a:schemeClr>
                </a:solidFill>
                <a:latin typeface="Arial" panose="020B0604020202020204" pitchFamily="34" charset="0"/>
                <a:cs typeface="Arial" panose="020B0604020202020204" pitchFamily="34" charset="0"/>
              </a:rPr>
              <a:t> Albert;</a:t>
            </a:r>
          </a:p>
          <a:p>
            <a:r>
              <a:rPr lang="en-US" sz="2800" dirty="0">
                <a:solidFill>
                  <a:schemeClr val="accent5">
                    <a:lumMod val="75000"/>
                  </a:schemeClr>
                </a:solidFill>
                <a:latin typeface="Arial" panose="020B0604020202020204" pitchFamily="34" charset="0"/>
                <a:cs typeface="Arial" panose="020B0604020202020204" pitchFamily="34" charset="0"/>
              </a:rPr>
              <a:t>There are about 2 million inhabitants living in Latvia</a:t>
            </a:r>
            <a:r>
              <a:rPr lang="lv-LV" sz="2800" dirty="0">
                <a:solidFill>
                  <a:schemeClr val="accent5">
                    <a:lumMod val="75000"/>
                  </a:schemeClr>
                </a:solidFill>
                <a:latin typeface="Arial" panose="020B0604020202020204" pitchFamily="34" charset="0"/>
                <a:cs typeface="Arial" panose="020B0604020202020204" pitchFamily="34" charset="0"/>
              </a:rPr>
              <a:t>.</a:t>
            </a:r>
          </a:p>
          <a:p>
            <a:endParaRPr lang="lv-LV" dirty="0">
              <a:solidFill>
                <a:srgbClr val="000000"/>
              </a:solidFill>
              <a:latin typeface="Tahoma" panose="020B0604030504040204" pitchFamily="34" charset="0"/>
            </a:endParaRPr>
          </a:p>
          <a:p>
            <a:endParaRPr lang="en-US" dirty="0">
              <a:solidFill>
                <a:srgbClr val="000000"/>
              </a:solidFill>
              <a:latin typeface="Tahoma" panose="020B0604030504040204" pitchFamily="34" charset="0"/>
            </a:endParaRPr>
          </a:p>
          <a:p>
            <a:endParaRPr lang="en-US" dirty="0"/>
          </a:p>
          <a:p>
            <a:endParaRPr lang="lv-LV"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23574-3613-4BC7-92B6-70EB1B4E1FB3}" type="slidenum">
              <a:rPr kumimoji="0" lang="lv-LV" sz="900" b="0" i="0" u="none" strike="noStrike" kern="1200" cap="none" spc="0" normalizeH="0" baseline="0" noProof="0" smtClean="0">
                <a:ln>
                  <a:noFill/>
                </a:ln>
                <a:solidFill>
                  <a:srgbClr val="900000"/>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lv-LV" sz="900" b="0" i="0" u="none" strike="noStrike" kern="1200" cap="none" spc="0" normalizeH="0" baseline="0" noProof="0" dirty="0">
              <a:ln>
                <a:noFill/>
              </a:ln>
              <a:solidFill>
                <a:srgbClr val="900000"/>
              </a:solidFill>
              <a:effectLst/>
              <a:uLnTx/>
              <a:uFillTx/>
              <a:latin typeface="Trebuchet MS" panose="020B0603020202020204"/>
              <a:ea typeface="+mn-ea"/>
              <a:cs typeface="+mn-cs"/>
            </a:endParaRPr>
          </a:p>
        </p:txBody>
      </p:sp>
      <p:pic>
        <p:nvPicPr>
          <p:cNvPr id="7" name="Bild 8">
            <a:extLst>
              <a:ext uri="{FF2B5EF4-FFF2-40B4-BE49-F238E27FC236}">
                <a16:creationId xmlns:a16="http://schemas.microsoft.com/office/drawing/2014/main" id="{2C152A9C-64D2-4A76-9A1E-CEA4AD8754CB}"/>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140677" y="248692"/>
            <a:ext cx="1144270" cy="1308100"/>
          </a:xfrm>
          <a:prstGeom prst="rect">
            <a:avLst/>
          </a:prstGeom>
          <a:noFill/>
          <a:ln>
            <a:noFill/>
          </a:ln>
        </p:spPr>
      </p:pic>
    </p:spTree>
    <p:extLst>
      <p:ext uri="{BB962C8B-B14F-4D97-AF65-F5344CB8AC3E}">
        <p14:creationId xmlns:p14="http://schemas.microsoft.com/office/powerpoint/2010/main" val="7518882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423574-3613-4BC7-92B6-70EB1B4E1FB3}" type="slidenum">
              <a:rPr lang="lv-LV" smtClean="0">
                <a:solidFill>
                  <a:prstClr val="black">
                    <a:tint val="75000"/>
                  </a:prstClr>
                </a:solidFill>
              </a:rPr>
              <a:pPr/>
              <a:t>9</a:t>
            </a:fld>
            <a:endParaRPr lang="lv-LV" dirty="0">
              <a:solidFill>
                <a:prstClr val="black">
                  <a:tint val="75000"/>
                </a:prstClr>
              </a:solidFill>
            </a:endParaRPr>
          </a:p>
        </p:txBody>
      </p:sp>
      <p:pic>
        <p:nvPicPr>
          <p:cNvPr id="4" name="Picture 3"/>
          <p:cNvPicPr>
            <a:picLocks noChangeAspect="1"/>
          </p:cNvPicPr>
          <p:nvPr/>
        </p:nvPicPr>
        <p:blipFill>
          <a:blip r:embed="rId2"/>
          <a:stretch>
            <a:fillRect/>
          </a:stretch>
        </p:blipFill>
        <p:spPr>
          <a:xfrm>
            <a:off x="397653" y="1809749"/>
            <a:ext cx="7032551" cy="3275435"/>
          </a:xfrm>
          <a:prstGeom prst="rect">
            <a:avLst/>
          </a:prstGeom>
        </p:spPr>
      </p:pic>
      <p:pic>
        <p:nvPicPr>
          <p:cNvPr id="6" name="Bild 8">
            <a:extLst>
              <a:ext uri="{FF2B5EF4-FFF2-40B4-BE49-F238E27FC236}">
                <a16:creationId xmlns:a16="http://schemas.microsoft.com/office/drawing/2014/main" id="{7540B006-9E7A-48AE-A694-1C1B636F0630}"/>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251520" y="199520"/>
            <a:ext cx="1144270" cy="1308100"/>
          </a:xfrm>
          <a:prstGeom prst="rect">
            <a:avLst/>
          </a:prstGeom>
          <a:noFill/>
          <a:ln>
            <a:noFill/>
          </a:ln>
        </p:spPr>
      </p:pic>
    </p:spTree>
    <p:extLst>
      <p:ext uri="{BB962C8B-B14F-4D97-AF65-F5344CB8AC3E}">
        <p14:creationId xmlns:p14="http://schemas.microsoft.com/office/powerpoint/2010/main" val="13637759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Facet">
  <a:themeElements>
    <a:clrScheme name="Custom 18">
      <a:dk1>
        <a:sysClr val="windowText" lastClr="000000"/>
      </a:dk1>
      <a:lt1>
        <a:sysClr val="window" lastClr="FFFFFF"/>
      </a:lt1>
      <a:dk2>
        <a:srgbClr val="323232"/>
      </a:dk2>
      <a:lt2>
        <a:srgbClr val="E5C243"/>
      </a:lt2>
      <a:accent1>
        <a:srgbClr val="D80000"/>
      </a:accent1>
      <a:accent2>
        <a:srgbClr val="ECC17C"/>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4254</TotalTime>
  <Words>891</Words>
  <Application>Microsoft Office PowerPoint</Application>
  <PresentationFormat>On-screen Show (4:3)</PresentationFormat>
  <Paragraphs>149</Paragraphs>
  <Slides>33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Tahoma</vt:lpstr>
      <vt:lpstr>Times New Roman</vt:lpstr>
      <vt:lpstr>Trebuchet MS</vt:lpstr>
      <vt:lpstr>Wingdings 3</vt:lpstr>
      <vt:lpstr>Facet</vt:lpstr>
      <vt:lpstr>         </vt:lpstr>
      <vt:lpstr>LATVIA</vt:lpstr>
      <vt:lpstr>IMPORTANT FACTS ABOUT LATVIA</vt:lpstr>
      <vt:lpstr>PowerPoint Presentation</vt:lpstr>
      <vt:lpstr>PowerPoint Presentation</vt:lpstr>
      <vt:lpstr>PowerPoint Presentation</vt:lpstr>
      <vt:lpstr>LEGEND ABOUT LATVIAN FLAG</vt:lpstr>
      <vt:lpstr>MORE IMPORTANT FACTS ABOUT LATVIA</vt:lpstr>
      <vt:lpstr>PowerPoint Presentation</vt:lpstr>
      <vt:lpstr>Riga</vt:lpstr>
      <vt:lpstr>HISTORY</vt:lpstr>
      <vt:lpstr>HISTORY</vt:lpstr>
      <vt:lpstr>INFO ABOUT RIGA</vt:lpstr>
      <vt:lpstr>TOP PLACES IN RIGA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SCHOOL HISTORY AND TRADITIONS </vt:lpstr>
      <vt:lpstr>MISSION OF SCHOOL</vt:lpstr>
      <vt:lpstr>COOPERATING ON PROJECTS</vt:lpstr>
      <vt:lpstr>COOPERATING ON PROJECTS</vt:lpstr>
      <vt:lpstr>COOPERATING ON ERASMUS + PROJECTS</vt:lpstr>
      <vt:lpstr>COOPERATING ON ERASMUS +  PROJECTS</vt:lpstr>
      <vt:lpstr>COOPERATING ON EU PROJECTS</vt:lpstr>
      <vt:lpstr>  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Lietotajs</cp:lastModifiedBy>
  <cp:revision>205</cp:revision>
  <cp:lastPrinted>2019-09-27T09:18:42Z</cp:lastPrinted>
  <dcterms:created xsi:type="dcterms:W3CDTF">2014-12-18T17:40:16Z</dcterms:created>
  <dcterms:modified xsi:type="dcterms:W3CDTF">2022-03-07T07:43:37Z</dcterms:modified>
</cp:coreProperties>
</file>