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A9CA0E-64ED-4785-ADD4-F0C3B9D2E6D2}" type="datetimeFigureOut">
              <a:rPr lang="de-DE" smtClean="0"/>
              <a:t>28.04.2022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125884-ABC8-41D2-9C74-76E8D7728B5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Best </a:t>
            </a:r>
            <a:r>
              <a:rPr lang="de-DE" dirty="0" err="1"/>
              <a:t>of</a:t>
            </a:r>
            <a:r>
              <a:rPr lang="de-DE" dirty="0"/>
              <a:t> smart mobility 2019-2022</a:t>
            </a:r>
            <a:br>
              <a:rPr lang="de-DE" dirty="0"/>
            </a:br>
            <a:r>
              <a:rPr lang="de-DE" sz="2400" dirty="0" err="1"/>
              <a:t>Preparation</a:t>
            </a:r>
            <a:r>
              <a:rPr lang="de-DE" sz="2400" dirty="0"/>
              <a:t> Pozzallo </a:t>
            </a:r>
            <a:r>
              <a:rPr lang="de-DE" sz="2400" dirty="0" err="1"/>
              <a:t>Homework</a:t>
            </a:r>
            <a:r>
              <a:rPr lang="de-DE" sz="2400" dirty="0"/>
              <a:t>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students</a:t>
            </a:r>
            <a:r>
              <a:rPr lang="de-DE" sz="1400" dirty="0"/>
              <a:t/>
            </a:r>
            <a:br>
              <a:rPr lang="de-DE" sz="1400" dirty="0"/>
            </a:br>
            <a:endParaRPr lang="de-DE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2800" dirty="0" err="1"/>
              <a:t>Please</a:t>
            </a:r>
            <a:r>
              <a:rPr lang="de-DE" sz="2800" dirty="0"/>
              <a:t> </a:t>
            </a:r>
            <a:r>
              <a:rPr lang="de-DE" sz="2800" dirty="0" err="1"/>
              <a:t>complete</a:t>
            </a:r>
            <a:r>
              <a:rPr lang="de-DE" sz="2800" dirty="0"/>
              <a:t> </a:t>
            </a:r>
            <a:r>
              <a:rPr lang="de-DE" sz="2800" dirty="0" err="1" smtClean="0"/>
              <a:t>and</a:t>
            </a:r>
            <a:r>
              <a:rPr lang="de-DE" sz="2800" dirty="0" smtClean="0"/>
              <a:t> </a:t>
            </a:r>
            <a:r>
              <a:rPr lang="de-DE" sz="2800" dirty="0" err="1" smtClean="0"/>
              <a:t>add</a:t>
            </a:r>
            <a:r>
              <a:rPr lang="de-DE" sz="2800" dirty="0" smtClean="0"/>
              <a:t> </a:t>
            </a:r>
            <a:r>
              <a:rPr lang="de-DE" sz="2800" dirty="0" err="1" smtClean="0"/>
              <a:t>new</a:t>
            </a:r>
            <a:r>
              <a:rPr lang="de-DE" sz="2800" dirty="0" smtClean="0"/>
              <a:t> </a:t>
            </a:r>
            <a:r>
              <a:rPr lang="de-DE" sz="2800" dirty="0" err="1" smtClean="0"/>
              <a:t>pages</a:t>
            </a:r>
            <a:r>
              <a:rPr lang="de-DE" sz="2800" dirty="0" smtClean="0"/>
              <a:t>!</a:t>
            </a:r>
            <a:br>
              <a:rPr lang="de-DE" sz="2800" dirty="0" smtClean="0"/>
            </a:b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307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586403"/>
          </a:xfrm>
        </p:spPr>
        <p:txBody>
          <a:bodyPr/>
          <a:lstStyle/>
          <a:p>
            <a:r>
              <a:rPr lang="en-US" dirty="0"/>
              <a:t>Best idea or concept</a:t>
            </a:r>
          </a:p>
          <a:p>
            <a:r>
              <a:rPr lang="en-US" dirty="0"/>
              <a:t>cool activity</a:t>
            </a:r>
          </a:p>
          <a:p>
            <a:r>
              <a:rPr lang="en-US" dirty="0"/>
              <a:t>nicest poster </a:t>
            </a:r>
          </a:p>
          <a:p>
            <a:r>
              <a:rPr lang="en-US" dirty="0"/>
              <a:t>great </a:t>
            </a:r>
            <a:r>
              <a:rPr lang="en-US" dirty="0" err="1"/>
              <a:t>realisation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Tip: </a:t>
            </a:r>
            <a:r>
              <a:rPr lang="en-US" b="1" dirty="0"/>
              <a:t>Please see the </a:t>
            </a:r>
            <a:r>
              <a:rPr lang="en-US" b="1" dirty="0" smtClean="0"/>
              <a:t>material </a:t>
            </a:r>
            <a:r>
              <a:rPr lang="en-US" b="1" dirty="0"/>
              <a:t>on </a:t>
            </a:r>
            <a:r>
              <a:rPr lang="en-US" b="1" dirty="0" err="1"/>
              <a:t>Twinspace</a:t>
            </a:r>
            <a:endParaRPr lang="de-D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 the best smart mobility ideas presented by the partner schools.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30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/>
          <a:lstStyle/>
          <a:p>
            <a:r>
              <a:rPr lang="en-US" dirty="0"/>
              <a:t>Hackathon method</a:t>
            </a:r>
          </a:p>
          <a:p>
            <a:r>
              <a:rPr lang="en-US" dirty="0"/>
              <a:t>Tom's suggestions for smart mobility</a:t>
            </a:r>
          </a:p>
          <a:p>
            <a:r>
              <a:rPr lang="en-US" dirty="0"/>
              <a:t>Circular lab at BMW</a:t>
            </a:r>
          </a:p>
          <a:p>
            <a:r>
              <a:rPr lang="en-US" dirty="0"/>
              <a:t>Corporate governance at </a:t>
            </a:r>
            <a:r>
              <a:rPr lang="en-US" dirty="0" err="1" smtClean="0"/>
              <a:t>Voith</a:t>
            </a:r>
            <a:endParaRPr lang="en-US" dirty="0" smtClean="0"/>
          </a:p>
          <a:p>
            <a:r>
              <a:rPr lang="en-US" dirty="0" smtClean="0"/>
              <a:t>others</a:t>
            </a:r>
            <a:endParaRPr lang="en-US" dirty="0"/>
          </a:p>
          <a:p>
            <a:endParaRPr lang="de-DE" dirty="0">
              <a:highlight>
                <a:srgbClr val="FFFF00"/>
              </a:highlight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Choose </a:t>
            </a:r>
            <a:r>
              <a:rPr lang="en-US" dirty="0"/>
              <a:t>the best example </a:t>
            </a:r>
            <a:r>
              <a:rPr lang="en-US" dirty="0" smtClean="0"/>
              <a:t>of all the workshops we have seen and describe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1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916832"/>
            <a:ext cx="8229600" cy="4248472"/>
          </a:xfrm>
        </p:spPr>
        <p:txBody>
          <a:bodyPr>
            <a:normAutofit fontScale="92500"/>
          </a:bodyPr>
          <a:lstStyle/>
          <a:p>
            <a:r>
              <a:rPr lang="en-US" dirty="0"/>
              <a:t>we will offer a workshop at the school</a:t>
            </a:r>
          </a:p>
          <a:p>
            <a:r>
              <a:rPr lang="en-US" dirty="0"/>
              <a:t>we will give a lecture/presentation</a:t>
            </a:r>
          </a:p>
          <a:p>
            <a:r>
              <a:rPr lang="en-US" dirty="0"/>
              <a:t>we will show the results on our own website</a:t>
            </a:r>
          </a:p>
          <a:p>
            <a:r>
              <a:rPr lang="en-US" dirty="0"/>
              <a:t>we will/have already  form(ed) a mobility team</a:t>
            </a:r>
          </a:p>
          <a:p>
            <a:r>
              <a:rPr lang="en-US" dirty="0"/>
              <a:t>we will/have already work(ed) together with extracurricular partners</a:t>
            </a:r>
          </a:p>
          <a:p>
            <a:r>
              <a:rPr lang="en-US" dirty="0"/>
              <a:t>we will/have already work(ed) in cooperation with municipal institutions</a:t>
            </a:r>
          </a:p>
          <a:p>
            <a:r>
              <a:rPr lang="en-US" dirty="0" smtClean="0"/>
              <a:t>disseminated </a:t>
            </a:r>
            <a:r>
              <a:rPr lang="en-US" dirty="0"/>
              <a:t>by </a:t>
            </a:r>
            <a:r>
              <a:rPr lang="en-US" dirty="0" smtClean="0"/>
              <a:t>using? </a:t>
            </a:r>
            <a:r>
              <a:rPr lang="en-US" dirty="0"/>
              <a:t>social media, newspaper, school </a:t>
            </a:r>
            <a:r>
              <a:rPr lang="en-US" dirty="0" smtClean="0"/>
              <a:t>homepages and others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suggestions for disseminating the</a:t>
            </a:r>
            <a:br>
              <a:rPr lang="en-US" dirty="0"/>
            </a:br>
            <a:r>
              <a:rPr lang="en-US" dirty="0"/>
              <a:t> results: explain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81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Highlights of the project duration from 09.2019-08.2022</a:t>
            </a:r>
            <a:br>
              <a:rPr lang="en-US" dirty="0"/>
            </a:b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Note down the most important stages from your point of </a:t>
            </a:r>
            <a:r>
              <a:rPr lang="en-US" dirty="0" smtClean="0"/>
              <a:t>view: event with date!</a:t>
            </a:r>
            <a:r>
              <a:rPr lang="en-US" dirty="0"/>
              <a:t/>
            </a:r>
            <a:br>
              <a:rPr lang="en-US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579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en-US" dirty="0"/>
              <a:t>How to involve other students?</a:t>
            </a:r>
          </a:p>
          <a:p>
            <a:r>
              <a:rPr lang="en-US" dirty="0"/>
              <a:t>What can be implemented in the classroom?</a:t>
            </a:r>
          </a:p>
          <a:p>
            <a:r>
              <a:rPr lang="en-US" dirty="0"/>
              <a:t>What has not been covered or seen so far?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82497" y="332656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de-DE" dirty="0"/>
              <a:t/>
            </a:r>
            <a:br>
              <a:rPr lang="de-DE" dirty="0"/>
            </a:br>
            <a:r>
              <a:rPr lang="de-DE" sz="3600" dirty="0"/>
              <a:t>Smart Mobility 2.0</a:t>
            </a:r>
            <a:br>
              <a:rPr lang="de-DE" sz="3600" dirty="0"/>
            </a:br>
            <a:r>
              <a:rPr lang="de-DE" sz="3600" dirty="0" err="1"/>
              <a:t>Beyond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project</a:t>
            </a:r>
            <a:r>
              <a:rPr lang="de-DE" sz="3600" dirty="0"/>
              <a:t> </a:t>
            </a:r>
            <a:r>
              <a:rPr lang="de-DE" sz="3600" dirty="0" err="1"/>
              <a:t>duration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83110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hseck 1">
            <a:extLst>
              <a:ext uri="{FF2B5EF4-FFF2-40B4-BE49-F238E27FC236}">
                <a16:creationId xmlns:a16="http://schemas.microsoft.com/office/drawing/2014/main" xmlns="" id="{23AD1B61-4178-4C64-A461-31696F06F2C6}"/>
              </a:ext>
            </a:extLst>
          </p:cNvPr>
          <p:cNvSpPr/>
          <p:nvPr/>
        </p:nvSpPr>
        <p:spPr>
          <a:xfrm>
            <a:off x="1907704" y="1268760"/>
            <a:ext cx="5112568" cy="439248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Sechseck 3">
            <a:extLst>
              <a:ext uri="{FF2B5EF4-FFF2-40B4-BE49-F238E27FC236}">
                <a16:creationId xmlns:a16="http://schemas.microsoft.com/office/drawing/2014/main" xmlns="" id="{81DB0EDC-B141-4B54-A0B0-C02E3172E7AD}"/>
              </a:ext>
            </a:extLst>
          </p:cNvPr>
          <p:cNvSpPr/>
          <p:nvPr/>
        </p:nvSpPr>
        <p:spPr>
          <a:xfrm>
            <a:off x="1907704" y="1232756"/>
            <a:ext cx="5112568" cy="439248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xmlns="" id="{7D71CB0B-6162-491A-A8EB-78A54764262C}"/>
              </a:ext>
            </a:extLst>
          </p:cNvPr>
          <p:cNvSpPr txBox="1"/>
          <p:nvPr/>
        </p:nvSpPr>
        <p:spPr>
          <a:xfrm>
            <a:off x="2843808" y="1926124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New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findings</a:t>
            </a:r>
            <a:r>
              <a:rPr lang="de-DE" dirty="0"/>
              <a:t>??</a:t>
            </a:r>
          </a:p>
          <a:p>
            <a:r>
              <a:rPr lang="de-DE" dirty="0"/>
              <a:t>(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completed</a:t>
            </a:r>
            <a:r>
              <a:rPr lang="de-DE" dirty="0"/>
              <a:t> </a:t>
            </a:r>
            <a:r>
              <a:rPr lang="de-DE" dirty="0" err="1"/>
              <a:t>jointly</a:t>
            </a:r>
            <a:r>
              <a:rPr lang="de-DE" dirty="0"/>
              <a:t> in Pozzallo)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342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197</Words>
  <Application>Microsoft Office PowerPoint</Application>
  <PresentationFormat>Bildschirmpräsentation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Deimos</vt:lpstr>
      <vt:lpstr>Best of smart mobility 2019-2022 Preparation Pozzallo Homework for students </vt:lpstr>
      <vt:lpstr>Select the best smart mobility ideas presented by the partner schools.</vt:lpstr>
      <vt:lpstr>Choose the best example of all the workshops we have seen and describe </vt:lpstr>
      <vt:lpstr>Your suggestions for disseminating the  results: explain</vt:lpstr>
      <vt:lpstr>Highlights of the project duration from 09.2019-08.2022 </vt:lpstr>
      <vt:lpstr> Smart Mobility 2.0 Beyond the project duration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Pozzallo</dc:title>
  <dc:creator>Kartaly</dc:creator>
  <cp:lastModifiedBy>Kartaly</cp:lastModifiedBy>
  <cp:revision>9</cp:revision>
  <dcterms:created xsi:type="dcterms:W3CDTF">2022-04-27T14:10:42Z</dcterms:created>
  <dcterms:modified xsi:type="dcterms:W3CDTF">2022-04-28T12:06:46Z</dcterms:modified>
</cp:coreProperties>
</file>