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79" r:id="rId3"/>
    <p:sldId id="280" r:id="rId4"/>
    <p:sldId id="257" r:id="rId5"/>
    <p:sldId id="259" r:id="rId6"/>
    <p:sldId id="261" r:id="rId7"/>
    <p:sldId id="263" r:id="rId8"/>
    <p:sldId id="264" r:id="rId9"/>
    <p:sldId id="266" r:id="rId10"/>
    <p:sldId id="278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overhead"/>
  <p:notesSz cx="6858000" cy="9144000"/>
  <p:defaultTextStyle>
    <a:defPPr>
      <a:defRPr lang="de-DE"/>
    </a:defPPr>
    <a:lvl1pPr marL="0" algn="l" defTabSz="87275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6376" algn="l" defTabSz="87275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72753" algn="l" defTabSz="87275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09129" algn="l" defTabSz="87275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45505" algn="l" defTabSz="87275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81881" algn="l" defTabSz="87275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18258" algn="l" defTabSz="87275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54634" algn="l" defTabSz="87275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91011" algn="l" defTabSz="87275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77C721-A8CA-4AB3-A0B8-5DA3498F49BF}" type="datetimeFigureOut">
              <a:rPr lang="de-DE" smtClean="0"/>
              <a:t>13.10.2021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13288F-C013-4BC5-B56C-7DF791735FA4}" type="slidenum">
              <a:rPr lang="de-DE" smtClean="0"/>
              <a:t>‹Nr.›</a:t>
            </a:fld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htec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htec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htec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htec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56" name="Rechtec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htec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htec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htec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 advClick="0" advTm="10000">
    <p:fad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77C721-A8CA-4AB3-A0B8-5DA3498F49BF}" type="datetimeFigureOut">
              <a:rPr lang="de-DE" smtClean="0"/>
              <a:t>13.10.2021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13288F-C013-4BC5-B56C-7DF791735FA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med" advClick="0" advTm="10000">
    <p:fad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77C721-A8CA-4AB3-A0B8-5DA3498F49BF}" type="datetimeFigureOut">
              <a:rPr lang="de-DE" smtClean="0"/>
              <a:t>13.10.2021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13288F-C013-4BC5-B56C-7DF791735FA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med" advClick="0" advTm="10000">
    <p:fad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77C721-A8CA-4AB3-A0B8-5DA3498F49BF}" type="datetimeFigureOut">
              <a:rPr lang="de-DE" smtClean="0"/>
              <a:t>13.10.2021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13288F-C013-4BC5-B56C-7DF791735FA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med" advClick="0" advTm="10000">
    <p:fad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ihand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ihand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ihand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ihand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ihand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ihand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ihand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ihand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ihand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ihand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ihand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ihand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ihand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ihand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77C721-A8CA-4AB3-A0B8-5DA3498F49BF}" type="datetimeFigureOut">
              <a:rPr lang="de-DE" smtClean="0"/>
              <a:t>13.10.2021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13288F-C013-4BC5-B56C-7DF791735FA4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htec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htec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htec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 advClick="0" advTm="10000">
    <p:fad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77C721-A8CA-4AB3-A0B8-5DA3498F49BF}" type="datetimeFigureOut">
              <a:rPr lang="de-DE" smtClean="0"/>
              <a:t>13.10.2021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13288F-C013-4BC5-B56C-7DF791735FA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med" advClick="0" advTm="10000">
    <p:fad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77C721-A8CA-4AB3-A0B8-5DA3498F49BF}" type="datetimeFigureOut">
              <a:rPr lang="de-DE" smtClean="0"/>
              <a:t>13.10.2021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13288F-C013-4BC5-B56C-7DF791735FA4}" type="slidenum">
              <a:rPr lang="de-DE" smtClean="0"/>
              <a:t>‹Nr.›</a:t>
            </a:fld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htec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htec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htec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htec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htec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htec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htec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htec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 advClick="0" advTm="10000">
    <p:fad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77C721-A8CA-4AB3-A0B8-5DA3498F49BF}" type="datetimeFigureOut">
              <a:rPr lang="de-DE" smtClean="0"/>
              <a:t>13.10.2021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13288F-C013-4BC5-B56C-7DF791735FA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med" advClick="0" advTm="10000">
    <p:fad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77C721-A8CA-4AB3-A0B8-5DA3498F49BF}" type="datetimeFigureOut">
              <a:rPr lang="de-DE" smtClean="0"/>
              <a:t>13.10.2021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13288F-C013-4BC5-B56C-7DF791735FA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med" advClick="0" advTm="10000">
    <p:fad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77C721-A8CA-4AB3-A0B8-5DA3498F49BF}" type="datetimeFigureOut">
              <a:rPr lang="de-DE" smtClean="0"/>
              <a:t>13.10.2021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13288F-C013-4BC5-B56C-7DF791735FA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med" advClick="0" advTm="10000">
    <p:fad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Gerade Verbindung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Gerade Verbindung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grpSp>
        <p:nvGrpSpPr>
          <p:cNvPr id="14" name="Gruppieren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Gerade Verbindung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en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Gerade Verbindung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F77C721-A8CA-4AB3-A0B8-5DA3498F49BF}" type="datetimeFigureOut">
              <a:rPr lang="de-DE" smtClean="0"/>
              <a:t>13.10.2021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C13288F-C013-4BC5-B56C-7DF791735FA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med" advClick="0" advTm="10000">
    <p:fad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htec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htec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htec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htec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F77C721-A8CA-4AB3-A0B8-5DA3498F49BF}" type="datetimeFigureOut">
              <a:rPr lang="de-DE" smtClean="0"/>
              <a:t>13.10.2021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C13288F-C013-4BC5-B56C-7DF791735FA4}" type="slidenum">
              <a:rPr lang="de-DE" smtClean="0"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med" advClick="0" advTm="10000">
    <p:fade/>
    <p:sndAc>
      <p:stSnd>
        <p:snd r:embed="rId13" name="click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988842"/>
            <a:ext cx="8399900" cy="21649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74409198"/>
      </p:ext>
    </p:extLst>
  </p:cSld>
  <p:clrMapOvr>
    <a:masterClrMapping/>
  </p:clrMapOvr>
  <p:transition spd="med" advClick="0" advTm="10000">
    <p:fad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8244408" cy="618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83940"/>
      </p:ext>
    </p:extLst>
  </p:cSld>
  <p:clrMapOvr>
    <a:masterClrMapping/>
  </p:clrMapOvr>
  <p:transition spd="med" advClick="0" advTm="10000">
    <p:fad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6" b="4756"/>
          <a:stretch>
            <a:fillRect/>
          </a:stretch>
        </p:blipFill>
        <p:spPr>
          <a:xfrm rot="5400000">
            <a:off x="0" y="1898650"/>
            <a:ext cx="6083300" cy="3095625"/>
          </a:xfrm>
        </p:spPr>
      </p:pic>
    </p:spTree>
    <p:extLst>
      <p:ext uri="{BB962C8B-B14F-4D97-AF65-F5344CB8AC3E}">
        <p14:creationId xmlns:p14="http://schemas.microsoft.com/office/powerpoint/2010/main" val="3591704356"/>
      </p:ext>
    </p:extLst>
  </p:cSld>
  <p:clrMapOvr>
    <a:masterClrMapping/>
  </p:clrMapOvr>
  <p:transition spd="med" advClick="0" advTm="10000">
    <p:fad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01" b="30901"/>
          <a:stretch>
            <a:fillRect/>
          </a:stretch>
        </p:blipFill>
        <p:spPr>
          <a:xfrm>
            <a:off x="0" y="1341438"/>
            <a:ext cx="7446963" cy="3789362"/>
          </a:xfrm>
        </p:spPr>
      </p:pic>
    </p:spTree>
    <p:extLst>
      <p:ext uri="{BB962C8B-B14F-4D97-AF65-F5344CB8AC3E}">
        <p14:creationId xmlns:p14="http://schemas.microsoft.com/office/powerpoint/2010/main" val="1097220471"/>
      </p:ext>
    </p:extLst>
  </p:cSld>
  <p:clrMapOvr>
    <a:masterClrMapping/>
  </p:clrMapOvr>
  <p:transition spd="med" advClick="0" advTm="10000">
    <p:fad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6" b="4756"/>
          <a:stretch>
            <a:fillRect/>
          </a:stretch>
        </p:blipFill>
        <p:spPr>
          <a:xfrm rot="5400000">
            <a:off x="3832225" y="1873250"/>
            <a:ext cx="5311775" cy="3095625"/>
          </a:xfrm>
        </p:spPr>
      </p:pic>
    </p:spTree>
    <p:extLst>
      <p:ext uri="{BB962C8B-B14F-4D97-AF65-F5344CB8AC3E}">
        <p14:creationId xmlns:p14="http://schemas.microsoft.com/office/powerpoint/2010/main" val="3685932368"/>
      </p:ext>
    </p:extLst>
  </p:cSld>
  <p:clrMapOvr>
    <a:masterClrMapping/>
  </p:clrMapOvr>
  <p:transition spd="med" advClick="0" advTm="10000">
    <p:fad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7" b="16067"/>
          <a:stretch>
            <a:fillRect/>
          </a:stretch>
        </p:blipFill>
        <p:spPr>
          <a:xfrm>
            <a:off x="1152525" y="1268413"/>
            <a:ext cx="7991475" cy="4067175"/>
          </a:xfrm>
        </p:spPr>
      </p:pic>
    </p:spTree>
    <p:extLst>
      <p:ext uri="{BB962C8B-B14F-4D97-AF65-F5344CB8AC3E}">
        <p14:creationId xmlns:p14="http://schemas.microsoft.com/office/powerpoint/2010/main" val="2398555439"/>
      </p:ext>
    </p:extLst>
  </p:cSld>
  <p:clrMapOvr>
    <a:masterClrMapping/>
  </p:clrMapOvr>
  <p:transition spd="med" advClick="0" advTm="10000">
    <p:fad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5" b="11825"/>
          <a:stretch>
            <a:fillRect/>
          </a:stretch>
        </p:blipFill>
        <p:spPr>
          <a:xfrm>
            <a:off x="849313" y="1196975"/>
            <a:ext cx="8294687" cy="4221163"/>
          </a:xfrm>
        </p:spPr>
      </p:pic>
    </p:spTree>
    <p:extLst>
      <p:ext uri="{BB962C8B-B14F-4D97-AF65-F5344CB8AC3E}">
        <p14:creationId xmlns:p14="http://schemas.microsoft.com/office/powerpoint/2010/main" val="642609506"/>
      </p:ext>
    </p:extLst>
  </p:cSld>
  <p:clrMapOvr>
    <a:masterClrMapping/>
  </p:clrMapOvr>
  <p:transition spd="med" advClick="0" advTm="10000">
    <p:fad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01" b="30901"/>
          <a:stretch>
            <a:fillRect/>
          </a:stretch>
        </p:blipFill>
        <p:spPr>
          <a:xfrm>
            <a:off x="825500" y="1341438"/>
            <a:ext cx="8318500" cy="4232275"/>
          </a:xfrm>
        </p:spPr>
      </p:pic>
    </p:spTree>
    <p:extLst>
      <p:ext uri="{BB962C8B-B14F-4D97-AF65-F5344CB8AC3E}">
        <p14:creationId xmlns:p14="http://schemas.microsoft.com/office/powerpoint/2010/main" val="2397761991"/>
      </p:ext>
    </p:extLst>
  </p:cSld>
  <p:clrMapOvr>
    <a:masterClrMapping/>
  </p:clrMapOvr>
  <p:transition spd="med" advClick="0" advTm="10000">
    <p:fad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7" b="16067"/>
          <a:stretch>
            <a:fillRect/>
          </a:stretch>
        </p:blipFill>
        <p:spPr>
          <a:xfrm rot="5400000">
            <a:off x="0" y="1323975"/>
            <a:ext cx="5942013" cy="4248150"/>
          </a:xfrm>
        </p:spPr>
      </p:pic>
    </p:spTree>
    <p:extLst>
      <p:ext uri="{BB962C8B-B14F-4D97-AF65-F5344CB8AC3E}">
        <p14:creationId xmlns:p14="http://schemas.microsoft.com/office/powerpoint/2010/main" val="2763316923"/>
      </p:ext>
    </p:extLst>
  </p:cSld>
  <p:clrMapOvr>
    <a:masterClrMapping/>
  </p:clrMapOvr>
  <p:transition spd="med" advClick="0" advTm="10000">
    <p:fad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6" b="4756"/>
          <a:stretch>
            <a:fillRect/>
          </a:stretch>
        </p:blipFill>
        <p:spPr>
          <a:xfrm>
            <a:off x="1042988" y="1125538"/>
            <a:ext cx="8101012" cy="4121150"/>
          </a:xfrm>
        </p:spPr>
      </p:pic>
    </p:spTree>
    <p:extLst>
      <p:ext uri="{BB962C8B-B14F-4D97-AF65-F5344CB8AC3E}">
        <p14:creationId xmlns:p14="http://schemas.microsoft.com/office/powerpoint/2010/main" val="1288446213"/>
      </p:ext>
    </p:extLst>
  </p:cSld>
  <p:clrMapOvr>
    <a:masterClrMapping/>
  </p:clrMapOvr>
  <p:transition spd="med" advClick="0" advTm="10000">
    <p:fad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4" b="4734"/>
          <a:stretch>
            <a:fillRect/>
          </a:stretch>
        </p:blipFill>
        <p:spPr>
          <a:xfrm>
            <a:off x="990600" y="1125538"/>
            <a:ext cx="8153400" cy="4148137"/>
          </a:xfrm>
        </p:spPr>
      </p:pic>
    </p:spTree>
    <p:extLst>
      <p:ext uri="{BB962C8B-B14F-4D97-AF65-F5344CB8AC3E}">
        <p14:creationId xmlns:p14="http://schemas.microsoft.com/office/powerpoint/2010/main" val="3381546662"/>
      </p:ext>
    </p:extLst>
  </p:cSld>
  <p:clrMapOvr>
    <a:masterClrMapping/>
  </p:clrMapOvr>
  <p:transition spd="med" advClick="0" advTm="10000">
    <p:fad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10000"/>
      </p:ext>
    </p:extLst>
  </p:cSld>
  <p:clrMapOvr>
    <a:masterClrMapping/>
  </p:clrMapOvr>
  <p:transition spd="med" advClick="0" advTm="10000">
    <p:fade/>
    <p:sndAc>
      <p:stSnd>
        <p:snd r:embed="rId2" name="click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7" b="16067"/>
          <a:stretch>
            <a:fillRect/>
          </a:stretch>
        </p:blipFill>
        <p:spPr>
          <a:xfrm>
            <a:off x="1689100" y="1412875"/>
            <a:ext cx="7454900" cy="3794125"/>
          </a:xfrm>
        </p:spPr>
      </p:pic>
    </p:spTree>
    <p:extLst>
      <p:ext uri="{BB962C8B-B14F-4D97-AF65-F5344CB8AC3E}">
        <p14:creationId xmlns:p14="http://schemas.microsoft.com/office/powerpoint/2010/main" val="2051113273"/>
      </p:ext>
    </p:extLst>
  </p:cSld>
  <p:clrMapOvr>
    <a:masterClrMapping/>
  </p:clrMapOvr>
  <p:transition spd="med" advClick="0" advTm="10000">
    <p:fad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7821" y="914466"/>
            <a:ext cx="606016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112"/>
      </p:ext>
    </p:extLst>
  </p:cSld>
  <p:clrMapOvr>
    <a:masterClrMapping/>
  </p:clrMapOvr>
  <p:transition spd="med" advClick="0" advTm="10000">
    <p:fade/>
    <p:sndAc>
      <p:stSnd>
        <p:snd r:embed="rId2" name="click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7" b="16067"/>
          <a:stretch>
            <a:fillRect/>
          </a:stretch>
        </p:blipFill>
        <p:spPr>
          <a:xfrm>
            <a:off x="142875" y="1196975"/>
            <a:ext cx="9001125" cy="4581525"/>
          </a:xfrm>
        </p:spPr>
      </p:pic>
    </p:spTree>
    <p:extLst>
      <p:ext uri="{BB962C8B-B14F-4D97-AF65-F5344CB8AC3E}">
        <p14:creationId xmlns:p14="http://schemas.microsoft.com/office/powerpoint/2010/main" val="2040018932"/>
      </p:ext>
    </p:extLst>
  </p:cSld>
  <p:clrMapOvr>
    <a:masterClrMapping/>
  </p:clrMapOvr>
  <p:transition spd="med" advClick="0" advTm="10000">
    <p:fad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2" b="11802"/>
          <a:stretch>
            <a:fillRect/>
          </a:stretch>
        </p:blipFill>
        <p:spPr>
          <a:xfrm>
            <a:off x="0" y="1419225"/>
            <a:ext cx="8424863" cy="4287838"/>
          </a:xfrm>
        </p:spPr>
      </p:pic>
    </p:spTree>
    <p:extLst>
      <p:ext uri="{BB962C8B-B14F-4D97-AF65-F5344CB8AC3E}">
        <p14:creationId xmlns:p14="http://schemas.microsoft.com/office/powerpoint/2010/main" val="3649477713"/>
      </p:ext>
    </p:extLst>
  </p:cSld>
  <p:clrMapOvr>
    <a:masterClrMapping/>
  </p:clrMapOvr>
  <p:transition spd="med" advClick="0" advTm="10000">
    <p:fad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9" b="7609"/>
          <a:stretch>
            <a:fillRect/>
          </a:stretch>
        </p:blipFill>
        <p:spPr>
          <a:xfrm>
            <a:off x="0" y="1484313"/>
            <a:ext cx="8153400" cy="4149725"/>
          </a:xfrm>
        </p:spPr>
      </p:pic>
    </p:spTree>
    <p:extLst>
      <p:ext uri="{BB962C8B-B14F-4D97-AF65-F5344CB8AC3E}">
        <p14:creationId xmlns:p14="http://schemas.microsoft.com/office/powerpoint/2010/main" val="2227825034"/>
      </p:ext>
    </p:extLst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7" b="16067"/>
          <a:stretch>
            <a:fillRect/>
          </a:stretch>
        </p:blipFill>
        <p:spPr>
          <a:xfrm>
            <a:off x="1555750" y="1341438"/>
            <a:ext cx="7588250" cy="3860800"/>
          </a:xfrm>
        </p:spPr>
      </p:pic>
    </p:spTree>
    <p:extLst>
      <p:ext uri="{BB962C8B-B14F-4D97-AF65-F5344CB8AC3E}">
        <p14:creationId xmlns:p14="http://schemas.microsoft.com/office/powerpoint/2010/main" val="3818716965"/>
      </p:ext>
    </p:extLst>
  </p:cSld>
  <p:clrMapOvr>
    <a:masterClrMapping/>
  </p:clrMapOvr>
  <p:transition spd="med" advClick="0" advTm="10000">
    <p:fad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7" b="16067"/>
          <a:stretch>
            <a:fillRect/>
          </a:stretch>
        </p:blipFill>
        <p:spPr>
          <a:xfrm>
            <a:off x="1128713" y="1412875"/>
            <a:ext cx="8015287" cy="4079875"/>
          </a:xfrm>
        </p:spPr>
      </p:pic>
    </p:spTree>
    <p:extLst>
      <p:ext uri="{BB962C8B-B14F-4D97-AF65-F5344CB8AC3E}">
        <p14:creationId xmlns:p14="http://schemas.microsoft.com/office/powerpoint/2010/main" val="1251095062"/>
      </p:ext>
    </p:extLst>
  </p:cSld>
  <p:clrMapOvr>
    <a:masterClrMapping/>
  </p:clrMapOvr>
  <p:transition spd="med" advClick="0" advTm="10000">
    <p:fad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7" b="16067"/>
          <a:stretch>
            <a:fillRect/>
          </a:stretch>
        </p:blipFill>
        <p:spPr>
          <a:xfrm>
            <a:off x="1108075" y="1341438"/>
            <a:ext cx="8035925" cy="4089400"/>
          </a:xfrm>
        </p:spPr>
      </p:pic>
    </p:spTree>
    <p:extLst>
      <p:ext uri="{BB962C8B-B14F-4D97-AF65-F5344CB8AC3E}">
        <p14:creationId xmlns:p14="http://schemas.microsoft.com/office/powerpoint/2010/main" val="4205098210"/>
      </p:ext>
    </p:extLst>
  </p:cSld>
  <p:clrMapOvr>
    <a:masterClrMapping/>
  </p:clrMapOvr>
  <p:transition spd="med" advClick="0" advTm="10000">
    <p:fad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apetus">
  <a:themeElements>
    <a:clrScheme name="Iapetus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Iapetus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apetus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0</TotalTime>
  <Words>0</Words>
  <Application>Microsoft Office PowerPoint</Application>
  <PresentationFormat>Overheadfolien</PresentationFormat>
  <Paragraphs>0</Paragraphs>
  <Slides>20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Iapetus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Kartaly</dc:creator>
  <cp:lastModifiedBy>Kartaly</cp:lastModifiedBy>
  <cp:revision>8</cp:revision>
  <dcterms:created xsi:type="dcterms:W3CDTF">2021-10-08T15:19:19Z</dcterms:created>
  <dcterms:modified xsi:type="dcterms:W3CDTF">2021-10-13T14:39:47Z</dcterms:modified>
</cp:coreProperties>
</file>